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A5629-1C3A-40C9-B4FC-A3AC70F360A9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E25DD-18D0-4EF4-A955-2E6F1CF41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72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ПРЕЗЕНТЦИЯ «СТЕКЛЯННАЯ</a:t>
            </a:r>
            <a:r>
              <a:rPr lang="ru-RU" sz="4000" b="1" baseline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СКАЗКА».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7E25DD-18D0-4EF4-A955-2E6F1CF41B6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2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E42C8A-0ABC-4114-A0A1-2DF1BF38EDF3}" type="datetimeFigureOut">
              <a:rPr lang="ru-RU" smtClean="0"/>
              <a:t>06.11.2017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F84808B-7106-4971-974A-E47F2C8B8214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«Стеклянная сказка» Подготовила воспитатель Каширская Н.В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81"/>
          <a:stretch/>
        </p:blipFill>
        <p:spPr bwMode="auto">
          <a:xfrm>
            <a:off x="0" y="2498964"/>
            <a:ext cx="9144000" cy="4359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764704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ПРЕЗЕНТЦИЯ «СТЕКЛЯННАЯ</a:t>
            </a:r>
            <a:r>
              <a:rPr lang="ru-RU" sz="4800" b="1" i="1" baseline="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СКАЗКА».</a:t>
            </a:r>
            <a:endParaRPr lang="ru-RU" sz="48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52" y="-35172"/>
            <a:ext cx="9126519" cy="689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39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f.ppt-online.org/files/slide/q/q5rgTJeNhwzlGOWnVS4ukmisQUxPA3a8K6tvDF/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63" y="-29522"/>
            <a:ext cx="9183363" cy="68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04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cf.ppt-online.org/files/slide/q/q5rgTJeNhwzlGOWnVS4ukmisQUxPA3a8K6tvDF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" y="10732"/>
            <a:ext cx="9372535" cy="70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223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cf.ppt-online.org/files/slide/q/q5rgTJeNhwzlGOWnVS4ukmisQUxPA3a8K6tvDF/slide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4" y="-1383"/>
            <a:ext cx="9145844" cy="685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8258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cf.ppt-online.org/files/slide/q/q5rgTJeNhwzlGOWnVS4ukmisQUxPA3a8K6tvDF/slide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908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cf.ppt-online.org/files/slide/q/q5rgTJeNhwzlGOWnVS4ukmisQUxPA3a8K6tvDF/slide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2" y="-18225"/>
            <a:ext cx="9149827" cy="686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59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cf.ppt-online.org/files/slide/q/q5rgTJeNhwzlGOWnVS4ukmisQUxPA3a8K6tvDF/slide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455"/>
            <a:ext cx="9192606" cy="689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692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cf.ppt-online.org/files/slide/q/q5rgTJeNhwzlGOWnVS4ukmisQUxPA3a8K6tvDF/slide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5564" cy="688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30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cf.ppt-online.org/files/slide/q/q5rgTJeNhwzlGOWnVS4ukmisQUxPA3a8K6tvDF/slide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945" cy="688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5900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f.ppt-online.org/files/slide/q/q5rgTJeNhwzlGOWnVS4ukmisQUxPA3a8K6tvDF/slide-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14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очти пять веков прошло с тех пор ,как открылась людям тайна стекл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525067" cy="714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68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cf.ppt-online.org/files/slide/q/q5rgTJeNhwzlGOWnVS4ukmisQUxPA3a8K6tvDF/slide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" y="0"/>
            <a:ext cx="9217024" cy="691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854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cf.ppt-online.org/files/slide/q/q5rgTJeNhwzlGOWnVS4ukmisQUxPA3a8K6tvDF/slide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240"/>
            <a:ext cx="9252520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277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cf.ppt-online.org/files/slide/q/q5rgTJeNhwzlGOWnVS4ukmisQUxPA3a8K6tvDF/slide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9418" cy="689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91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900igr.net/datas/pedagogika/Samoupravlenie-v-shkole/0022-022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4" y="-1"/>
            <a:ext cx="917682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5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/slide/q/q5rgTJeNhwzlGOWnVS4ukmisQUxPA3a8K6tvDF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238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сю ночь полыхал на ветру огонь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678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21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Много веков прошло с тех пор , люди научились варить стек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497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f.ppt-online.org/files/slide/q/q5rgTJeNhwzlGOWnVS4ukmisQUxPA3a8K6tvDF/slide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06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29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о тяжек труд стеклодув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8756" cy="689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3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f.ppt-online.org/files/slide/q/q5rgTJeNhwzlGOWnVS4ukmisQUxPA3a8K6tvDF/slid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1096"/>
            <a:ext cx="9313035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19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f.ppt-online.org/files/slide/q/q5rgTJeNhwzlGOWnVS4ukmisQUxPA3a8K6tvDF/slide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" y="0"/>
            <a:ext cx="9108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</TotalTime>
  <Words>11</Words>
  <Application>Microsoft Office PowerPoint</Application>
  <PresentationFormat>Экран (4:3)</PresentationFormat>
  <Paragraphs>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3</cp:revision>
  <dcterms:created xsi:type="dcterms:W3CDTF">2017-11-06T10:46:48Z</dcterms:created>
  <dcterms:modified xsi:type="dcterms:W3CDTF">2017-11-06T11:07:02Z</dcterms:modified>
</cp:coreProperties>
</file>