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1" r:id="rId5"/>
    <p:sldId id="263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0BDD4E-49C3-40C0-AA90-3A7379A9408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98BAD-E944-4B01-BA0D-13DD9458DA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10" Type="http://schemas.openxmlformats.org/officeDocument/2006/relationships/image" Target="../media/image37.gif"/><Relationship Id="rId4" Type="http://schemas.openxmlformats.org/officeDocument/2006/relationships/image" Target="../media/image3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</a:rPr>
              <a:t>в</a:t>
            </a:r>
            <a:r>
              <a:rPr lang="ru-RU" sz="5400" b="1" i="1" dirty="0" smtClean="0">
                <a:solidFill>
                  <a:srgbClr val="FF0000"/>
                </a:solidFill>
              </a:rPr>
              <a:t>месте дружная семья!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Цитаты про семью, высказывания и афориз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36335"/>
            <a:ext cx="7723114" cy="421461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40149"/>
            <a:ext cx="3292831" cy="4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649" y="6381443"/>
            <a:ext cx="3292824" cy="43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387203"/>
            <a:ext cx="3059832" cy="4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5" y="210705"/>
            <a:ext cx="2828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800" y="192354"/>
            <a:ext cx="2968673" cy="3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229" y="214882"/>
            <a:ext cx="3366771" cy="3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mycdn.me/image?id=855017634076&amp;t=3&amp;plc=WEB&amp;tkn=*iay5_d_m7jfAvtziD6dFlU854g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54" r="9850" b="18901"/>
          <a:stretch/>
        </p:blipFill>
        <p:spPr bwMode="auto">
          <a:xfrm>
            <a:off x="179512" y="127007"/>
            <a:ext cx="4260269" cy="344600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mycdn.me/image?id=589167633880&amp;t=3&amp;plc=WEB&amp;tkn=*XrEUy8DzaBFMdTHFoliiUfdqHGM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4"/>
          <a:stretch/>
        </p:blipFill>
        <p:spPr bwMode="auto">
          <a:xfrm>
            <a:off x="4878926" y="3429000"/>
            <a:ext cx="3833034" cy="331088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miranimashki.ru/_ph/56/2/822977490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637369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mage?id=771883452142&amp;t=3&amp;plc=WEB&amp;tkn=*MX1sGbAfkTvsKmFyLBBe5kTWmk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345" y="260648"/>
            <a:ext cx="3993615" cy="29952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24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mage?id=805614528984&amp;t=3&amp;plc=WEB&amp;tkn=*wL6823hidnSegaFVbPOULnh4QzI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52" t="14085" r="31170" b="13238"/>
          <a:stretch/>
        </p:blipFill>
        <p:spPr bwMode="auto">
          <a:xfrm>
            <a:off x="42498" y="116632"/>
            <a:ext cx="2441269" cy="33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858158902496&amp;t=3&amp;plc=WEB&amp;tkn=*MiH8SSl0oTrJgpAu9Ax_VnBoGE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866" y="148889"/>
            <a:ext cx="3686027" cy="27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mage?id=859837030330&amp;t=3&amp;plc=WEB&amp;tkn=*PyUYtz_goc-Kb5DaJL2PWgKjzeQ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33" t="12967" r="19797" b="22569"/>
          <a:stretch/>
        </p:blipFill>
        <p:spPr bwMode="auto">
          <a:xfrm>
            <a:off x="5924096" y="3890822"/>
            <a:ext cx="3219903" cy="27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.mycdn.me/image?id=849336001690&amp;t=3&amp;plc=WEB&amp;tkn=*PjT9bbKaxLlDvtlib3lid8dL9rI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40" r="16437" b="16793"/>
          <a:stretch/>
        </p:blipFill>
        <p:spPr bwMode="auto">
          <a:xfrm>
            <a:off x="0" y="3150142"/>
            <a:ext cx="3035884" cy="36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e3c60b13f5654c0042867b4a3021661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245" y="68212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bird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297" y="0"/>
            <a:ext cx="14668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i.mycdn.me/image?id=852504303388&amp;t=3&amp;plc=WEB&amp;tkn=*qkVE88MyCKWLOYfn4lbhTedEDs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74" t="15021" r="29321" b="15157"/>
          <a:stretch/>
        </p:blipFill>
        <p:spPr bwMode="auto">
          <a:xfrm>
            <a:off x="6379602" y="908720"/>
            <a:ext cx="2623611" cy="278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Все фотографии\для занятия\IMG_20170927_091214_0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606" y="2994813"/>
            <a:ext cx="2676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9" descr="11fd4147dd8c2115181a806f072b6077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131" y="3180082"/>
            <a:ext cx="500554" cy="65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e65c075d65ebc0c25138c2605e9956b5"/>
          <p:cNvPicPr>
            <a:picLocks noChangeAspect="1" noChangeArrowheads="1" noCrop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143" y="5241158"/>
            <a:ext cx="5032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3" descr="a0551bd6c9fd83ce0823fabae07a1c8a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974831"/>
            <a:ext cx="963361" cy="10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xn--80apjaqkcejc5h2a.xn--p1ai/sites/default/files/styles/node-illustration-full/public/illustrations/user1380/vanya_povar_.jpg?itok=ThuLBCl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762" y="171321"/>
            <a:ext cx="5025103" cy="36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перец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247" y="980728"/>
            <a:ext cx="13684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тыкв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874" y="1692283"/>
            <a:ext cx="1634126" cy="11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ЕЛЕНА\Desktop\Все фотографии\для занятия\IMG_57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26" t="11311" r="7627"/>
          <a:stretch/>
        </p:blipFill>
        <p:spPr bwMode="auto">
          <a:xfrm>
            <a:off x="939085" y="3826304"/>
            <a:ext cx="2491906" cy="292946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Все фотографии\для занятия\IMG_571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0" t="22210" r="10949"/>
          <a:stretch/>
        </p:blipFill>
        <p:spPr bwMode="auto">
          <a:xfrm>
            <a:off x="5292079" y="3823855"/>
            <a:ext cx="2826327" cy="283423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mage?id=855017629468&amp;t=3&amp;plc=WEB&amp;tkn=*5JdQPWcxXnSSf10soT3EcMKcFF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38" t="10116" r="19104"/>
          <a:stretch>
            <a:fillRect/>
          </a:stretch>
        </p:blipFill>
        <p:spPr bwMode="auto">
          <a:xfrm>
            <a:off x="1500166" y="0"/>
            <a:ext cx="3143272" cy="338181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laycast.ru/uploads/2015/06/20/140459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14859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1.stranamam.ru/data/cache/2012jan/31/26/3605529_75494-650x0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500042"/>
            <a:ext cx="148590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ЛЕНА\Desktop\Все фотографии\для занятия\IMG_570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1" t="21252" r="14702" b="3491"/>
          <a:stretch/>
        </p:blipFill>
        <p:spPr bwMode="auto">
          <a:xfrm>
            <a:off x="5000628" y="3062285"/>
            <a:ext cx="3429024" cy="35814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фот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74"/>
          <a:stretch>
            <a:fillRect/>
          </a:stretch>
        </p:blipFill>
        <p:spPr bwMode="auto">
          <a:xfrm>
            <a:off x="714348" y="3429000"/>
            <a:ext cx="2928958" cy="32146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155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mage?id=849335957914&amp;t=3&amp;plc=WEB&amp;tkn=*j39LYl3oP7k60tlnsLfKkIqSzx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6" t="10328" b="34788"/>
          <a:stretch/>
        </p:blipFill>
        <p:spPr bwMode="auto">
          <a:xfrm>
            <a:off x="29910" y="-7702"/>
            <a:ext cx="311406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mage?id=859387907310&amp;t=3&amp;plc=WEB&amp;tkn=*KhqEzzsrTabRx6Ajhqd_irHd-eU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33" b="18319"/>
          <a:stretch/>
        </p:blipFill>
        <p:spPr bwMode="auto">
          <a:xfrm>
            <a:off x="3143977" y="212513"/>
            <a:ext cx="32276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mage?id=839048957370&amp;t=3&amp;plc=WEB&amp;tkn=*l7pnTTZLAUgkUxcnSnDLb3b4OjY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4" t="20407" r="11509" b="12721"/>
          <a:stretch/>
        </p:blipFill>
        <p:spPr bwMode="auto">
          <a:xfrm>
            <a:off x="6234544" y="3879273"/>
            <a:ext cx="2956453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mage?id=855990278724&amp;t=3&amp;plc=WEB&amp;tkn=*X81ySDKrlHtIeYAsRPSRhiZL2g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35" t="18345" r="26637" b="9551"/>
          <a:stretch/>
        </p:blipFill>
        <p:spPr bwMode="auto">
          <a:xfrm>
            <a:off x="0" y="3643314"/>
            <a:ext cx="3435929" cy="28956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laycast.ru/uploads/2016/05/25/18776510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125" y="5742347"/>
            <a:ext cx="1210741" cy="11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dou4-urazovo.narod.ru/olderfiles/3/starshaya_4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474" y="219325"/>
            <a:ext cx="1670809" cy="11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mage?id=862429818450&amp;t=3&amp;plc=WEB&amp;tkn=*3OKys2zwTK-7j5qIspH8v1gNORI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61" t="16146" r="17755" b="29340"/>
          <a:stretch/>
        </p:blipFill>
        <p:spPr bwMode="auto">
          <a:xfrm>
            <a:off x="3286116" y="3618477"/>
            <a:ext cx="2656796" cy="323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ЕЛЕНА\Desktop\Все фотографии\для занятия\IMG_20170927_091214_0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475" y="214290"/>
            <a:ext cx="2676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justclickit.ru/flash/child/child%20(719)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143248"/>
            <a:ext cx="1935425" cy="10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732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6/10/27/20330127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01" y="4120728"/>
            <a:ext cx="1630141" cy="21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rtinki.info/uploads/posts/2017-04/1492606957_3159-den-otc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2478293" cy="22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Все фотографии\для занятия\IMG_57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74" t="13674" r="11734"/>
          <a:stretch/>
        </p:blipFill>
        <p:spPr bwMode="auto">
          <a:xfrm>
            <a:off x="5670689" y="3429000"/>
            <a:ext cx="3325567" cy="32403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ЕЛЕНА\Desktop\Все фотографии\для занятия\IMG_57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30" t="12646" r="22186"/>
          <a:stretch/>
        </p:blipFill>
        <p:spPr bwMode="auto">
          <a:xfrm>
            <a:off x="2829315" y="1602905"/>
            <a:ext cx="3294393" cy="377031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mycdn.me/image?id=589598255840&amp;t=3&amp;plc=WEB&amp;tkn=*WnloRnW11Ug0t8IUoBV3i20E6R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780465" cy="32403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1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to-prima.ru/images/img_user_file_5745a90fb9bc4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80" y="439882"/>
            <a:ext cx="7320136" cy="54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m4.ru/resize/710x-/http/smayli.ru/data/smiles/cveta-1171.gif?h=RZmJQWEu13jjZPgDUviC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-36368"/>
            <a:ext cx="477152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mam4.ru/resize/710x-/http/smayli.ru/data/smiles/cveta-1171.gif?h=RZmJQWEu13jjZPgDUviC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492" y="-27709"/>
            <a:ext cx="457250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if-anim.narod.ru/Deti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895" y="2348880"/>
            <a:ext cx="1194666" cy="141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justclickit.ru/flash/child/child%20(77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352" y="5733256"/>
            <a:ext cx="4498976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liveinternet.ru/images/attach/2124/212464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5143512"/>
            <a:ext cx="3140237" cy="6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justclickit.ru/flash/prazd/prazd%20(1484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352" y="1833299"/>
            <a:ext cx="1400962" cy="270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rucheek24.caduk.ru/images/142832076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603" y="6047869"/>
            <a:ext cx="2484397" cy="8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rucheek24.caduk.ru/images/142832076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6047869"/>
            <a:ext cx="2484397" cy="8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124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вместе дружная семья!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дружная семья!</dc:title>
  <dc:creator>ЕЛЕНА</dc:creator>
  <cp:lastModifiedBy>ЕЛЕНА</cp:lastModifiedBy>
  <cp:revision>20</cp:revision>
  <dcterms:created xsi:type="dcterms:W3CDTF">2017-10-31T14:26:20Z</dcterms:created>
  <dcterms:modified xsi:type="dcterms:W3CDTF">2017-11-03T14:59:21Z</dcterms:modified>
</cp:coreProperties>
</file>