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8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7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8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4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9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6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6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49C3-2492-4F91-92D8-17C6F1A026DB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8F04-FA57-4DE2-A071-7147CF965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ou93.ru/wp-content/uploads/2019/08/e019c4d1217571b6609b5fa221486d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7519"/>
            <a:ext cx="9144000" cy="69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sKGA1soLnVw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9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458/000213af-6ca9cd3b/img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" y="4014"/>
            <a:ext cx="9130324" cy="68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81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54b/0005e532-2411a8ce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145/0007ecfc-cf04dec5/4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" y="-13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https://v-2021.ru/wp-content/uploads/2020/06/s1200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481482"/>
            <a:ext cx="2672464" cy="34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1.bp.blogspot.com/-2rzCbZYExwU/XBsyTQsot9I/AAAAAAAAEHg/Jgi-HazvyQgmXcJCqOysm_T0Ts4_a37QgCLcBGAs/s1600/mw6umv9g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0" y="-17690"/>
            <a:ext cx="3469339" cy="36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79" y="116632"/>
            <a:ext cx="2520281" cy="330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s://i.pinimg.com/originals/42/e1/84/42e184cf2e8ca9ec718d4f45d2c7e85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1" t="4640" r="4386" b="4996"/>
          <a:stretch/>
        </p:blipFill>
        <p:spPr bwMode="auto">
          <a:xfrm>
            <a:off x="6119664" y="4370"/>
            <a:ext cx="3024336" cy="35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i.pinimg.com/736x/97/8a/6c/978a6c7110b3b573211d46535340a96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98" t="8992" r="11602" b="3931"/>
          <a:stretch/>
        </p:blipFill>
        <p:spPr bwMode="auto">
          <a:xfrm>
            <a:off x="0" y="3629578"/>
            <a:ext cx="2046491" cy="32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clipart-best.com/img/pinocchio/pinocchio-clip-art-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586818"/>
            <a:ext cx="2103576" cy="32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https://i.pinimg.com/736x/db/1c/63/db1c634fcb3902d7a08a986391400d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368" y="3611880"/>
            <a:ext cx="2628532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d09/00016c98-5d714ef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" y="-3083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ch202.minsk.edu.by/be/ru/sm_full.aspx?guid=18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gimnastika.pro/upload/iblock/e6a/e6a0a027e92534a0094a54373adba6f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2020-08-24T09:30:21Z</dcterms:created>
  <dcterms:modified xsi:type="dcterms:W3CDTF">2020-08-25T09:59:17Z</dcterms:modified>
</cp:coreProperties>
</file>