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4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4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9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3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8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3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0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6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3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1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C94-EF73-4D7C-A0C1-90044D5BCC1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5D09-6FDF-4E74-AF47-8C3E77CE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gif"/><Relationship Id="rId7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ae0/0007bf87-28cf8c46/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"/>
          <a:stretch/>
        </p:blipFill>
        <p:spPr bwMode="auto">
          <a:xfrm>
            <a:off x="0" y="0"/>
            <a:ext cx="91361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gif-kartinki.ru/zoloto/zolotaya-kartinka_03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796" y="1163573"/>
            <a:ext cx="4558203" cy="34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avatars.mds.yandex.net/get-pdb/2748657/ae55e95d-6bd7-439f-8035-920130c913f7/ori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235" y="1196752"/>
            <a:ext cx="32038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filed6-30.my.mail.ru/pic?url=http%3A%2F%2Fs019.radikal.ru%2Fi616%2F1209%2F6f%2F2a7f2bd27488.gif&amp;mw=&amp;mh=&amp;sig=c91d693be81e9c63398a53f63aa0e98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037" y="4293096"/>
            <a:ext cx="2130921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797438/f30f8526-9a92-4065-9fae-b0a5f5381264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6" t="2370" r="8099" b="-2370"/>
          <a:stretch/>
        </p:blipFill>
        <p:spPr bwMode="auto">
          <a:xfrm>
            <a:off x="-1069" y="13421"/>
            <a:ext cx="9145069" cy="70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703615/pub_5ced6acac57ced00ae10adfa_5ced746e3f1e7700b0ea707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248"/>
            <a:ext cx="9144000" cy="68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xn--h1adaolkc5e.ot7.ru/admin/uploads/9/5/0/%D0%9E%D1%82%D0%BA%D1%80%D1%8B%D1%82%D0%BA%D0%B8-%D1%81-%D0%B1%D0%B5%D0%BB%D0%BE%D1%87%D0%BA%D0%B0%D0%BC%D0%B8-gif-%D0%A1%D0%BA%D0%B0%D1%87%D0%B0%D1%82%D1%8C-%D0%B1%D0%B5%D1%81%D0%BF%D0%BB%D0%B0%D1%82%D0%BD%D0%BE-%D0%BE%D1%82%D0%BA%D1%80%D1%8B%D1%82%D0%BA%D0%B8-%D1%81-%D0%B1%D0%B5%D0%BB%D0%BA%D0%B0%D0%BC%D0%B8-27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2" y="16380"/>
            <a:ext cx="9220828" cy="70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97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allpapertag.com/wallpaper/full/8/e/1/425174-fireflies-wallpaper-1920x1080-ht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142"/>
            <a:ext cx="9144000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16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emiart.ru/forum/uploads5/post-1160789-1267304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" y="0"/>
            <a:ext cx="9113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https://gif-kartinki.ru/zoloto/zolotaya-kartinka_03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41" y="0"/>
            <a:ext cx="4558203" cy="34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2" descr="https://avatars.mds.yandex.net/get-pdb/2748657/ae55e95d-6bd7-439f-8035-920130c913f7/ori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831" y="-85822"/>
            <a:ext cx="3783717" cy="25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10.rimg.info/52700f890651dc92124920441652bb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608" y="3501398"/>
            <a:ext cx="2485394" cy="28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-fotki.yandex.ru/get/5113/160997575.34/0_f034a_8fd92b98_orig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544295"/>
            <a:ext cx="4680520" cy="4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ontent.foto.my.mail.ru/mail/ledirossijanka/_blogs/i-199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84105"/>
            <a:ext cx="238896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avatars.mds.yandex.net/get-pdb/1771637/134f2341-3700-448a-8970-d1c3be28d58c/ori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71142"/>
            <a:ext cx="2664296" cy="24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3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2020-06-10T11:19:34Z</dcterms:created>
  <dcterms:modified xsi:type="dcterms:W3CDTF">2020-06-16T10:44:55Z</dcterms:modified>
</cp:coreProperties>
</file>