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784A7-D894-4592-8D58-A1044974B0B4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0FC1-49CB-4036-94A7-762DFD3D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15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10FC1-49CB-4036-94A7-762DFD3D41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1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47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9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1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7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7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2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94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5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0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5CA7-40D2-4A1D-8E6D-8469CA6F8CE8}" type="datetimeFigureOut">
              <a:rPr lang="ru-RU" smtClean="0"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AC7-A489-4AE7-8EC0-2BD8084DE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55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8193.html" TargetMode="External"/><Relationship Id="rId7" Type="http://schemas.openxmlformats.org/officeDocument/2006/relationships/image" Target="../media/image11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miles.33b.ru/smile.108352.html" TargetMode="External"/><Relationship Id="rId5" Type="http://schemas.openxmlformats.org/officeDocument/2006/relationships/image" Target="../media/image2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hyperlink" Target="http://smiles.33b.ru/smile.108112.html" TargetMode="External"/><Relationship Id="rId7" Type="http://schemas.openxmlformats.org/officeDocument/2006/relationships/hyperlink" Target="http://smiles.33b.ru/smile.109166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hyperlink" Target="http://smiles.33b.ru/smile.108110.html" TargetMode="External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gslide.ru/images/21/20933/960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4" t="3583" r="4002" b="4052"/>
          <a:stretch/>
        </p:blipFill>
        <p:spPr bwMode="auto">
          <a:xfrm>
            <a:off x="318654" y="249382"/>
            <a:ext cx="8589819" cy="6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37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902" y="221285"/>
            <a:ext cx="197236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rodim.ru/uploads/av-10863.gif?_r=12391323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717032"/>
            <a:ext cx="1112912" cy="13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arnasse.ru/upload/comments/ec3a5b74f45991778063bc9ef7fd859d.jp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1072" y="-34102"/>
            <a:ext cx="35050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8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playing-field.ru/img/2015/052307/515936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3999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725144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Жили-были дед и баба на полянке у реки</a:t>
            </a:r>
          </a:p>
          <a:p>
            <a:r>
              <a:rPr lang="ru-RU" sz="2400" b="1" dirty="0"/>
              <a:t>И любили очень-очень на сметане колобки.</a:t>
            </a:r>
          </a:p>
          <a:p>
            <a:r>
              <a:rPr lang="ru-RU" sz="2400" b="1" dirty="0"/>
              <a:t>Бабка тесто замесила, колобка она слепила, В печь его поставила, там его оставила. Вышел он румян пригож и на солнышко похож. Он остыть хотел немножко и улёгся на </a:t>
            </a:r>
            <a:r>
              <a:rPr lang="ru-RU" sz="2400" b="1" dirty="0" smtClean="0"/>
              <a:t>окошко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Picture 29" descr="b4af15cc12d8bc94ac8e95ac40942fe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44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b4af15cc12d8bc94ac8e95ac40942fe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701" y="548680"/>
            <a:ext cx="44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9" descr="b4af15cc12d8bc94ac8e95ac40942fe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4806" y="548679"/>
            <a:ext cx="44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9" descr="b4af15cc12d8bc94ac8e95ac40942fe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643" y="548680"/>
            <a:ext cx="4476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0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iki.kubg.edu.ua/images/thumb/f/f9/%D0%9A%D0%BE%D0%BB%D0%BE%D0%B1%D0%BE%D0%BA_04.jpg/707px-%D0%9A%D0%BE%D0%BB%D0%BE%D0%B1%D0%BE%D0%BA_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54"/>
            <a:ext cx="5153257" cy="68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1628801"/>
            <a:ext cx="32403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Но случилась с ним беда — </a:t>
            </a:r>
            <a:r>
              <a:rPr lang="ru-RU" sz="4000" dirty="0" smtClean="0"/>
              <a:t>утащила </a:t>
            </a:r>
            <a:r>
              <a:rPr lang="ru-RU" sz="4000" dirty="0"/>
              <a:t>колобка </a:t>
            </a:r>
            <a:r>
              <a:rPr lang="ru-RU" sz="4000" dirty="0" err="1"/>
              <a:t>рыжехвостая</a:t>
            </a:r>
            <a:r>
              <a:rPr lang="ru-RU" sz="4000" dirty="0"/>
              <a:t> лиса.</a:t>
            </a:r>
          </a:p>
        </p:txBody>
      </p:sp>
      <p:pic>
        <p:nvPicPr>
          <p:cNvPr id="4" name="Picture 5" descr="37r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0" y="12754"/>
            <a:ext cx="197236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41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playcast.ru/uploads/2015/02/13/1210476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3566"/>
            <a:ext cx="5976664" cy="682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3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311228.vk.me/v311228715/3782/ZjhMZA9IDy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1531" y="43280"/>
            <a:ext cx="6026598" cy="659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266" y="630560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37r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473" y="0"/>
            <a:ext cx="3304008" cy="313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9039" y="6301882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0971cbf7960e9cdce9d2b16b4ad9266e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607" y="6301881"/>
            <a:ext cx="1428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f20454364d927680449377cb4a8955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229351"/>
            <a:ext cx="1428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2f20454364d927680449377cb4a8955d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633" y="6229350"/>
            <a:ext cx="14287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9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61779d1c4d0e2367786a6e8d6abafa36&amp;n=33&amp;h=215&amp;w=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9939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attik.ru/wp-content/uploads/2013/11/geometricheskaya-figura-kru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92" r="8371" b="15271"/>
          <a:stretch/>
        </p:blipFill>
        <p:spPr bwMode="auto">
          <a:xfrm>
            <a:off x="4460629" y="332656"/>
            <a:ext cx="421582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slide.ru/images/22/28531/960/img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06" r="8506" b="22975"/>
          <a:stretch/>
        </p:blipFill>
        <p:spPr bwMode="auto">
          <a:xfrm>
            <a:off x="2148498" y="3618563"/>
            <a:ext cx="4337920" cy="306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laycast.ru/uploads/2015/05/21/13685232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0270" y="-315416"/>
            <a:ext cx="9586806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75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ile.mobilmusic.ru/0e/c2/35/91248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6624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3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dn.fishki.net/upload/post/201507/15/1596973/1_0_8d983_411d30aa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8388"/>
            <a:ext cx="7560840" cy="679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09015259d45d2768413ee4edd7a874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899" y="5229200"/>
            <a:ext cx="1628800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33b44212315acfbd4949c2cba89ef4fb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5376850"/>
            <a:ext cx="1481150" cy="14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c3bb55a845a9e1c1df1d8326c9521d7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031767"/>
            <a:ext cx="1728713" cy="17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3bb55a845a9e1c1df1d8326c9521d75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227" y="5197603"/>
            <a:ext cx="1655570" cy="165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37r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315" y="60616"/>
            <a:ext cx="2562402" cy="243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rs881.pbsrc.com/albums/ac19/michaelspyt123/heartyrainbow.gif~c20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480" y="-48090"/>
            <a:ext cx="320831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0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magictail.ru/Ramochki/Det/index_files/original_images/p0001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019.radikal.ru/i613/1509/6f/767d44b893f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924418"/>
            <a:ext cx="5631779" cy="214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3.bp.blogspot.com/-YtRJmstCsUo/Ux3_XK1m0EI/AAAAAAAAP30/sKh5L4Rb7-0/s1600/ayirici_forumgazel+(13)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28550"/>
            <a:ext cx="4853964" cy="163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marijakrysina7.ru/wp-content/uploads/2015/03/ef15c3ce2a49e6df1cbb11f5e3477d1f_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908720"/>
            <a:ext cx="13335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playcast.ru/uploads/2015/04/11/13118686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6559"/>
            <a:ext cx="2447263" cy="187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2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62</Words>
  <Application>Microsoft Office PowerPoint</Application>
  <PresentationFormat>Экран (4:3)</PresentationFormat>
  <Paragraphs>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9</cp:revision>
  <dcterms:created xsi:type="dcterms:W3CDTF">2016-03-19T14:32:22Z</dcterms:created>
  <dcterms:modified xsi:type="dcterms:W3CDTF">2016-03-20T10:47:17Z</dcterms:modified>
</cp:coreProperties>
</file>