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19B67B-924F-4970-8C86-0E4D0FF07C2A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027135-8EBD-41B7-8011-9B3EB8A6BF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://smiles.33b.ru/smile.56144.html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5" y="886692"/>
            <a:ext cx="8188633" cy="403876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«ШКОЛА СВЕТОФОРА»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zakon-auto.ru/i/articles/znaki/znaki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teltoys.ru/files/catalog/2014/08/6561/big/656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ruptime.com/images/56055f7ab4b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31956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a39d897d7c7e83f9b139fb2c2d6bcab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34636"/>
            <a:ext cx="1845568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 descr="2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470"/>
            <a:ext cx="1733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douds63.rprim.gov.spb.ru/public/users/994/img/samfund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" y="-13708"/>
            <a:ext cx="9144954" cy="68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allstroy-nsk.ru/data/uploads/ostanovka_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07" y="-1"/>
            <a:ext cx="9208207" cy="67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od-slcontent.s3.amazonaws.com/photos-cache/fan-article/084b06333a24af61fe44b8b91c60c1533208483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"/>
            <a:ext cx="9144000" cy="68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tod-kopilka.ru/images/doc/43/37680/1/hello_html_35cecd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5785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ribuna-neo.ru/upload/iblock/f5b/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713"/>
            <a:ext cx="9171709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dufuture.biz/images/3/3d/5_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54099"/>
            <a:ext cx="9296819" cy="68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d-slcontent.s3.amazonaws.com/photos-cache/fan-article/084b06333a24af61fe44b8b91c60c1533208483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"/>
            <a:ext cx="9088582" cy="6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iveinternet.ru/images/attach/c/5/85/945/85945799_large_blagodaru_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5790"/>
            <a:ext cx="73685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3.proshkolu.ru/content/media/pic/std/1000000/333000/332492-28106578a91e443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8554"/>
            <a:ext cx="3168352" cy="31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«ШКОЛА СВЕТОФОРА»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СВЕТОФОРА»</dc:title>
  <dc:creator>ЕЛЕНА</dc:creator>
  <cp:lastModifiedBy>ЕЛЕНА</cp:lastModifiedBy>
  <cp:revision>4</cp:revision>
  <dcterms:created xsi:type="dcterms:W3CDTF">2016-10-20T17:41:57Z</dcterms:created>
  <dcterms:modified xsi:type="dcterms:W3CDTF">2016-10-26T12:38:50Z</dcterms:modified>
</cp:coreProperties>
</file>