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7" r:id="rId8"/>
    <p:sldId id="266" r:id="rId9"/>
    <p:sldId id="269" r:id="rId10"/>
    <p:sldId id="273" r:id="rId11"/>
    <p:sldId id="275" r:id="rId12"/>
    <p:sldId id="278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C915B5-C1F0-4D1E-8FA6-1CCF52700356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C36B72-95BD-41E3-8C2B-83016F842A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Монотипия как один из видов нетрадиционного искусства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6709" y="731838"/>
            <a:ext cx="4633382" cy="3475037"/>
          </a:xfrm>
        </p:spPr>
      </p:pic>
    </p:spTree>
    <p:extLst>
      <p:ext uri="{BB962C8B-B14F-4D97-AF65-F5344CB8AC3E}">
        <p14:creationId xmlns:p14="http://schemas.microsoft.com/office/powerpoint/2010/main" val="2050216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bg2">
                    <a:lumMod val="50000"/>
                  </a:schemeClr>
                </a:solidFill>
                <a:effectLst/>
              </a:rPr>
              <a:t>Инструкция: Ребята, согните лист пополам, расположив его горизонтально. Мы будем рисовать на левой половинке листа. Итак, ближе к середине делаем толстую линию голубой краской. От этой линии располагаем пятна красного, оранжевого, жёлтого тонов, делая их как бы в форме крыла бабочки. Складываем лист по сгибу и проглаживаем рукой. Разворачиваем рисунок, дорисовываем усики.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0875" y="731838"/>
            <a:ext cx="4625049" cy="3475037"/>
          </a:xfrm>
        </p:spPr>
      </p:pic>
    </p:spTree>
    <p:extLst>
      <p:ext uri="{BB962C8B-B14F-4D97-AF65-F5344CB8AC3E}">
        <p14:creationId xmlns:p14="http://schemas.microsoft.com/office/powerpoint/2010/main" val="229776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bg2">
                    <a:lumMod val="50000"/>
                  </a:schemeClr>
                </a:solidFill>
                <a:effectLst/>
              </a:rPr>
              <a:t>«Летний день» (пейзажная монотипия) Этот пример монотипии показывает, как создать отражение в воде.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bg2">
                    <a:lumMod val="50000"/>
                  </a:schemeClr>
                </a:solidFill>
                <a:effectLst/>
              </a:rPr>
              <a:t>Инструкция: Складываем лист пополам по вертикали. Рисуем в верхней части. Слева обозначаем ствол дерева, дорисовываем листочки. На заднем плане делаем штрихи зелёной краской — лес. Справа вверху рисуем горизонтальные штрихи-облака. Складываем лист по сгибу, прижимаем. Медленно снимаем верхний край. Картинка готова.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7778" y="731838"/>
            <a:ext cx="2531244" cy="3475037"/>
          </a:xfrm>
        </p:spPr>
      </p:pic>
    </p:spTree>
    <p:extLst>
      <p:ext uri="{BB962C8B-B14F-4D97-AF65-F5344CB8AC3E}">
        <p14:creationId xmlns:p14="http://schemas.microsoft.com/office/powerpoint/2010/main" val="4150172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Актуальность</a:t>
            </a:r>
          </a:p>
          <a:p>
            <a:pPr marL="45720" indent="0" algn="just">
              <a:buNone/>
            </a:pP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Монотипия — это быстрый способ получить красивый и необычный рисунок. С помощью этой техники рисования даже те дети, чьи изобразительные способности далеки от оценки «хорошо», смогут проявить свои таланты в создании художественных шедевров. Двух одинаковых рисунков, какой бы способ монотипии вы ни выбрали, быть не может, так что малыши учатся создавать уникальные арт-объекты. К тому же занятия в этой технике успокаивают, настраивают на позитивный лад.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22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102672"/>
            <a:ext cx="4181609" cy="313620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429000"/>
            <a:ext cx="4427984" cy="33209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1" y="3429000"/>
            <a:ext cx="4037592" cy="3432352"/>
          </a:xfrm>
          <a:prstGeom prst="rect">
            <a:avLst/>
          </a:prstGeom>
        </p:spPr>
      </p:pic>
      <p:pic>
        <p:nvPicPr>
          <p:cNvPr id="8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957" y="39676"/>
            <a:ext cx="4247804" cy="3187931"/>
          </a:xfrm>
        </p:spPr>
      </p:pic>
    </p:spTree>
    <p:extLst>
      <p:ext uri="{BB962C8B-B14F-4D97-AF65-F5344CB8AC3E}">
        <p14:creationId xmlns:p14="http://schemas.microsoft.com/office/powerpoint/2010/main" val="364621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12068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В переводе с греческого монотипия обозначает рисунок одного отпечатка. На поверхность (гладкую, шершавую) наносится изображение, затем к картинке прикладывается лист бумаги, прижимается, аккуратно отделяется — рисунок в технике монотипии готов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. </a:t>
            </a:r>
            <a:br>
              <a:rPr lang="ru-RU" sz="32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endParaRPr lang="ru-RU" sz="32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Объект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3239726"/>
            <a:ext cx="3888432" cy="2964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0" y="3188162"/>
            <a:ext cx="4067944" cy="301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11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04664"/>
            <a:ext cx="8424936" cy="3801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000" b="1" dirty="0">
                <a:solidFill>
                  <a:schemeClr val="accent6"/>
                </a:solidFill>
              </a:rPr>
              <a:t>Монотипия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 зародилась случайно, и её распространению в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России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мы обязаны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художнице начала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ХХ века Елизавете Кругликовой, которая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пролила краску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на печатную доску, приложила бумагу, чтобы вытереть пятно, а когда подняла лист, то увидела интересный образ. Впоследствии она неоднократно пользовалась этим приёмом для создания своих картин.</a:t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https://upload.wikimedia.org/wikipedia/ru/b/b9/Nesterov_Kruglikov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59" y="2492896"/>
            <a:ext cx="3675887" cy="4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s00.infourok.ru/images/doc/143/166649/img11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14" r="2431" b="5817"/>
          <a:stretch/>
        </p:blipFill>
        <p:spPr bwMode="auto">
          <a:xfrm>
            <a:off x="4427984" y="2852936"/>
            <a:ext cx="4392488" cy="326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85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3906768"/>
          </a:xfrm>
          <a:noFill/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В детском саду монотипия начинает применяться в работе с детьми 4–5 лет, то есть в средней группе. В этом возрасте ребята уже могут дополнять рисунки собственными образами, а не только повторять действия воспитателя. Полученные с помощью оттиска изображения можно оставлять в том виде, в котором они получились, а можно дорисовывать отдельные детали для более отчётливой картинки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 descr="https://avatars.mds.yandex.net/get-pdb/1209255/9bcd1cc0-a871-49cd-bbb8-72acc7672256/s12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4113966" cy="290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m0-tub-ru.yandex.net/i?id=5f56b67a07ca25f5388f8cf1eeff28b2-srl&amp;n=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284326"/>
            <a:ext cx="425875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4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19" y="0"/>
            <a:ext cx="8879625" cy="33569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Монотипия как школа декора учит детей создавать композицию, выстраивать изображение на листе, пользоваться кистями и красками, развивает координацию, вырабатывает терпение и аккуратность в работе.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s://avatars.mds.yandex.net/get-afishanew/35821/323c39ef0dc5fc8657bcfc02d7029a4e/ori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4709567" cy="34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ds05.infourok.ru/uploads/ex/1307/0004ba6e-71e74312/img8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234"/>
          <a:stretch/>
        </p:blipFill>
        <p:spPr bwMode="auto">
          <a:xfrm>
            <a:off x="5302765" y="2852936"/>
            <a:ext cx="3828380" cy="340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525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136904" cy="344153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Краски и основа </a:t>
            </a:r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Для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монотипии можно использовать гуашь и акварель. Что касается последней, то её не стоит слишком сильно разводить водой, иначе изображение получится нечёткое. Акварель обладает неоспоримым преимуществом — она легко смывается, если, например, отпечаток немного расплылся. А вот из гуаши получаются очень красивые разводы.</a:t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1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036496" cy="3600400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buNone/>
            </a:pPr>
            <a:r>
              <a:rPr lang="ru-RU" sz="4400" b="1" dirty="0">
                <a:solidFill>
                  <a:schemeClr val="bg2">
                    <a:lumMod val="50000"/>
                  </a:schemeClr>
                </a:solidFill>
              </a:rPr>
              <a:t>В качестве основы для рисунка (то есть самой «печатки») можно использовать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: </a:t>
            </a:r>
            <a:endParaRPr lang="ru-RU" sz="4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плотные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листы бумаги (например, плотности ватмана); </a:t>
            </a:r>
            <a:endParaRPr lang="ru-RU" sz="4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толстую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глянцевую бумагу; </a:t>
            </a:r>
            <a:endParaRPr lang="ru-RU" sz="4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плёнку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(ввиду сложности работы с этим видом материала, он используется редко и только на занятиях с детьми постарше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пластмассовую доску; стекло; </a:t>
            </a:r>
            <a:endParaRPr lang="ru-RU" sz="4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к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афельную плитка.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s://ds04.infourok.ru/uploads/ex/05bd/00033a0c-d2fabc93/img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5" y="2924944"/>
            <a:ext cx="2952328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im0-tub-ru.yandex.net/i?id=42e2a8406a804c2395f61aa687a8cc74-l&amp;n=13&amp;w=900&amp;h=7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2924944"/>
            <a:ext cx="2664296" cy="269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www.b17.ru/foto/uploaded/upl_auto_1534273905_2489_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8834" y="2950694"/>
            <a:ext cx="2888984" cy="256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8222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08520" y="116632"/>
            <a:ext cx="6048672" cy="266429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Приёмы монотипии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Начало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знакомства с техникой происходит с обучения создавать предметные изображения. Это значит, что лист бумаги складывается пополам, на одной части рисуем половину изображения и, пока оно не высохло, накрываем второй частью листа. Так получаются симметричные рисунки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45720" indent="0" algn="just">
              <a:buNone/>
            </a:pP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marL="45720" indent="0" algn="just">
              <a:buNone/>
            </a:pP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С детьми постарше можно применять пейзажную монотипию: на одной половине листа (или гладкой поверхности) рисуем пейзаж, совмещаем со второй частью и получаем цельный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образ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. Таким способом удобно рисовать, например, отражение леса в воде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5034" y="0"/>
            <a:ext cx="2888966" cy="268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3212976"/>
            <a:ext cx="305983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56609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836712"/>
            <a:ext cx="6552728" cy="4680520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Как можно дорисовывать картинку 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 algn="just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Дополнить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полученную картинку можно двумя способами: поэтапно добавляя элементы и совмещая поверхности для получения оттиска; дорисовывая уже готовую картинку. Для создания ярких рисунков часто оттиск дорисовывается карандашами, восковыми мелками или даже фломастерами. Это позволяет сделать необходимые акценты в изображении. Кроме дополнения композиции обведением, можно использовать: раскрашивание (заполняя цветом отдельные детали рисунка); дорисовку (на готовый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рисунок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наносятся какие-то элементы, например, зверушки в лесу).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26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238</TotalTime>
  <Words>633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Монотипия как один из видов нетрадиционного искусства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Инструкция: Ребята, согните лист пополам, расположив его горизонтально. Мы будем рисовать на левой половинке листа. Итак, ближе к середине делаем толстую линию голубой краской. От этой линии располагаем пятна красного, оранжевого, жёлтого тонов, делая их как бы в форме крыла бабочки. Складываем лист по сгибу и проглаживаем рукой. Разворачиваем рисунок, дорисовываем усики.  </vt:lpstr>
      <vt:lpstr>«Летний день» (пейзажная монотипия) Этот пример монотипии показывает, как создать отражение в воде. Инструкция: Складываем лист пополам по вертикали. Рисуем в верхней части. Слева обозначаем ствол дерева, дорисовываем листочки. На заднем плане делаем штрихи зелёной краской — лес. Справа вверху рисуем горизонтальные штрихи-облака. Складываем лист по сгибу, прижимаем. Медленно снимаем верхний край. Картинка готова.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</cp:lastModifiedBy>
  <cp:revision>26</cp:revision>
  <dcterms:created xsi:type="dcterms:W3CDTF">2018-12-11T19:32:24Z</dcterms:created>
  <dcterms:modified xsi:type="dcterms:W3CDTF">2020-03-04T10:22:48Z</dcterms:modified>
</cp:coreProperties>
</file>