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0A66-59FB-451A-969B-9D9416D39782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9B9237-47AD-4ACC-A28F-6F938A7A3E6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0A66-59FB-451A-969B-9D9416D39782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237-47AD-4ACC-A28F-6F938A7A3E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0A66-59FB-451A-969B-9D9416D39782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237-47AD-4ACC-A28F-6F938A7A3E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0A66-59FB-451A-969B-9D9416D39782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237-47AD-4ACC-A28F-6F938A7A3E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0A66-59FB-451A-969B-9D9416D39782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237-47AD-4ACC-A28F-6F938A7A3E6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0A66-59FB-451A-969B-9D9416D39782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237-47AD-4ACC-A28F-6F938A7A3E6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0A66-59FB-451A-969B-9D9416D39782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237-47AD-4ACC-A28F-6F938A7A3E6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0A66-59FB-451A-969B-9D9416D39782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237-47AD-4ACC-A28F-6F938A7A3E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0A66-59FB-451A-969B-9D9416D39782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237-47AD-4ACC-A28F-6F938A7A3E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0A66-59FB-451A-969B-9D9416D39782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237-47AD-4ACC-A28F-6F938A7A3E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0A66-59FB-451A-969B-9D9416D39782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237-47AD-4ACC-A28F-6F938A7A3E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23A0A66-59FB-451A-969B-9D9416D39782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D9B9237-47AD-4ACC-A28F-6F938A7A3E6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"/>
            <a:ext cx="7918648" cy="3068960"/>
          </a:xfrm>
        </p:spPr>
        <p:txBody>
          <a:bodyPr/>
          <a:lstStyle/>
          <a:p>
            <a:r>
              <a:rPr lang="ru-RU" sz="6000" dirty="0" err="1" smtClean="0"/>
              <a:t>Кляксография</a:t>
            </a:r>
            <a:r>
              <a:rPr lang="ru-RU" sz="6000" dirty="0" smtClean="0"/>
              <a:t> :</a:t>
            </a:r>
            <a:br>
              <a:rPr lang="ru-RU" sz="6000" dirty="0" smtClean="0"/>
            </a:br>
            <a:r>
              <a:rPr lang="ru-RU" sz="6000" dirty="0" smtClean="0"/>
              <a:t>ВЕТКА САКУРЫ.</a:t>
            </a:r>
            <a:endParaRPr lang="ru-RU" sz="6000" dirty="0"/>
          </a:p>
        </p:txBody>
      </p:sp>
      <p:pic>
        <p:nvPicPr>
          <p:cNvPr id="7170" name="Picture 2" descr="http://orchidea-shop.ru/base/data/3463mi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2978950"/>
            <a:ext cx="4871187" cy="365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59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9036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На бумаге ставят крупную кляксу, затем опускают в нее трубочку для сока и раздувают пятно в разных направлениях. Делать это следует под наклоном. С помощью такого приема можно создать ветки дерева, волосы на портрете, лучи солнца, щупальца осьминога.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Рисунок растекшейся краск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477328"/>
            <a:ext cx="7315572" cy="488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77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0364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ОСНОВНЫЕ МАТЕРИАЛЫ И </a:t>
            </a:r>
            <a:r>
              <a:rPr lang="ru-RU" b="1" dirty="0" smtClean="0">
                <a:solidFill>
                  <a:srgbClr val="FF0000"/>
                </a:solidFill>
              </a:rPr>
              <a:t>ПРАВИЛА: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Техника </a:t>
            </a:r>
            <a:r>
              <a:rPr lang="ru-RU" b="1" dirty="0">
                <a:solidFill>
                  <a:srgbClr val="FF0000"/>
                </a:solidFill>
              </a:rPr>
              <a:t>рисования пятнами подходит как для проведения групповых уроков в детском саду в младшей, средней или подготовительной группе, так и для индивидуальных занятий ребенка с родителями.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Освоить </a:t>
            </a:r>
            <a:r>
              <a:rPr lang="ru-RU" b="1" dirty="0">
                <a:solidFill>
                  <a:srgbClr val="FF0000"/>
                </a:solidFill>
              </a:rPr>
              <a:t>ее очень просто – помимо фантазии для этого потребуются: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акварельные </a:t>
            </a:r>
            <a:r>
              <a:rPr lang="ru-RU" b="1" dirty="0">
                <a:solidFill>
                  <a:srgbClr val="FF0000"/>
                </a:solidFill>
              </a:rPr>
              <a:t>краски;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плотная </a:t>
            </a:r>
            <a:r>
              <a:rPr lang="ru-RU" b="1" dirty="0">
                <a:solidFill>
                  <a:srgbClr val="FF0000"/>
                </a:solidFill>
              </a:rPr>
              <a:t>бумага;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кисточки;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В качестве вспомогательных материалов используются: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трубочки</a:t>
            </a:r>
            <a:r>
              <a:rPr lang="ru-RU" b="1" dirty="0">
                <a:solidFill>
                  <a:srgbClr val="FF0000"/>
                </a:solidFill>
              </a:rPr>
              <a:t>;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ватные </a:t>
            </a:r>
            <a:r>
              <a:rPr lang="ru-RU" b="1" dirty="0">
                <a:solidFill>
                  <a:srgbClr val="FF0000"/>
                </a:solidFill>
              </a:rPr>
              <a:t>палочки;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цветная </a:t>
            </a:r>
            <a:r>
              <a:rPr lang="ru-RU" b="1" dirty="0">
                <a:solidFill>
                  <a:srgbClr val="FF0000"/>
                </a:solidFill>
              </a:rPr>
              <a:t>бумага;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пластилин</a:t>
            </a:r>
            <a:r>
              <a:rPr lang="ru-RU" b="1" dirty="0">
                <a:solidFill>
                  <a:srgbClr val="FF0000"/>
                </a:solidFill>
              </a:rPr>
              <a:t>.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Ребенок собирается рисовать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897303"/>
            <a:ext cx="5684932" cy="379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69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Кляксография</a:t>
            </a:r>
            <a:r>
              <a:rPr lang="ru-RU" b="1" dirty="0">
                <a:solidFill>
                  <a:srgbClr val="FF0000"/>
                </a:solidFill>
              </a:rPr>
              <a:t> относится к силуэтному искусству, но история возникновения фигуративной росписи восходит еще к Древней Греции. Изображения на амфорах раскрывают сцены мифологии, олимпийских игр и жизни богов Олимпа. Но наиболее популярным этот вид искусства стал в 18-19 веке. Многие художники начали работать в этой технике и создали огромное количество работ. </a:t>
            </a:r>
            <a:r>
              <a:rPr lang="ru-RU" b="1" dirty="0" err="1">
                <a:solidFill>
                  <a:srgbClr val="FF0000"/>
                </a:solidFill>
              </a:rPr>
              <a:t>Кляксография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незабыта</a:t>
            </a:r>
            <a:r>
              <a:rPr lang="ru-RU" b="1" dirty="0">
                <a:solidFill>
                  <a:srgbClr val="FF0000"/>
                </a:solidFill>
              </a:rPr>
              <a:t> и современными художниками-акварелистами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Кляксография помогает формировать умение передавать силуэтное отражение,  отрабатывать навыки работы красками и кистью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204863"/>
            <a:ext cx="5328592" cy="464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30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lifeo.ru/wp-content/uploads/kartinka-spasibo-za-vnimanie-dlya-prezentacii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840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4881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474x/bf/81/0b/bf810b41153c97de3d10ff60a91a0693--traditional-fashion-alon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36222"/>
            <a:ext cx="3978771" cy="652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77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lcofan.com/wp-content/uploads/2017/10/ostrov-kyusyu-yaponiya-768x5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5200" cy="53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лилиния 5"/>
          <p:cNvSpPr/>
          <p:nvPr/>
        </p:nvSpPr>
        <p:spPr>
          <a:xfrm>
            <a:off x="1593273" y="207818"/>
            <a:ext cx="5713374" cy="5084618"/>
          </a:xfrm>
          <a:custGeom>
            <a:avLst/>
            <a:gdLst>
              <a:gd name="connsiteX0" fmla="*/ 55418 w 5713374"/>
              <a:gd name="connsiteY0" fmla="*/ 4946073 h 5084618"/>
              <a:gd name="connsiteX1" fmla="*/ 13854 w 5713374"/>
              <a:gd name="connsiteY1" fmla="*/ 4835237 h 5084618"/>
              <a:gd name="connsiteX2" fmla="*/ 0 w 5713374"/>
              <a:gd name="connsiteY2" fmla="*/ 4765964 h 5084618"/>
              <a:gd name="connsiteX3" fmla="*/ 13854 w 5713374"/>
              <a:gd name="connsiteY3" fmla="*/ 4253346 h 5084618"/>
              <a:gd name="connsiteX4" fmla="*/ 41563 w 5713374"/>
              <a:gd name="connsiteY4" fmla="*/ 4197927 h 5084618"/>
              <a:gd name="connsiteX5" fmla="*/ 83127 w 5713374"/>
              <a:gd name="connsiteY5" fmla="*/ 4114800 h 5084618"/>
              <a:gd name="connsiteX6" fmla="*/ 152400 w 5713374"/>
              <a:gd name="connsiteY6" fmla="*/ 4045527 h 5084618"/>
              <a:gd name="connsiteX7" fmla="*/ 193963 w 5713374"/>
              <a:gd name="connsiteY7" fmla="*/ 3948546 h 5084618"/>
              <a:gd name="connsiteX8" fmla="*/ 235527 w 5713374"/>
              <a:gd name="connsiteY8" fmla="*/ 3893127 h 5084618"/>
              <a:gd name="connsiteX9" fmla="*/ 318654 w 5713374"/>
              <a:gd name="connsiteY9" fmla="*/ 3782291 h 5084618"/>
              <a:gd name="connsiteX10" fmla="*/ 360218 w 5713374"/>
              <a:gd name="connsiteY10" fmla="*/ 3740727 h 5084618"/>
              <a:gd name="connsiteX11" fmla="*/ 471054 w 5713374"/>
              <a:gd name="connsiteY11" fmla="*/ 3602182 h 5084618"/>
              <a:gd name="connsiteX12" fmla="*/ 568036 w 5713374"/>
              <a:gd name="connsiteY12" fmla="*/ 3505200 h 5084618"/>
              <a:gd name="connsiteX13" fmla="*/ 665018 w 5713374"/>
              <a:gd name="connsiteY13" fmla="*/ 3408218 h 5084618"/>
              <a:gd name="connsiteX14" fmla="*/ 775854 w 5713374"/>
              <a:gd name="connsiteY14" fmla="*/ 3338946 h 5084618"/>
              <a:gd name="connsiteX15" fmla="*/ 914400 w 5713374"/>
              <a:gd name="connsiteY15" fmla="*/ 3241964 h 5084618"/>
              <a:gd name="connsiteX16" fmla="*/ 955963 w 5713374"/>
              <a:gd name="connsiteY16" fmla="*/ 3214255 h 5084618"/>
              <a:gd name="connsiteX17" fmla="*/ 983672 w 5713374"/>
              <a:gd name="connsiteY17" fmla="*/ 3172691 h 5084618"/>
              <a:gd name="connsiteX18" fmla="*/ 1094509 w 5713374"/>
              <a:gd name="connsiteY18" fmla="*/ 3117273 h 5084618"/>
              <a:gd name="connsiteX19" fmla="*/ 1205345 w 5713374"/>
              <a:gd name="connsiteY19" fmla="*/ 3034146 h 5084618"/>
              <a:gd name="connsiteX20" fmla="*/ 1246909 w 5713374"/>
              <a:gd name="connsiteY20" fmla="*/ 2992582 h 5084618"/>
              <a:gd name="connsiteX21" fmla="*/ 1316182 w 5713374"/>
              <a:gd name="connsiteY21" fmla="*/ 2937164 h 5084618"/>
              <a:gd name="connsiteX22" fmla="*/ 1385454 w 5713374"/>
              <a:gd name="connsiteY22" fmla="*/ 2895600 h 5084618"/>
              <a:gd name="connsiteX23" fmla="*/ 1454727 w 5713374"/>
              <a:gd name="connsiteY23" fmla="*/ 2826327 h 5084618"/>
              <a:gd name="connsiteX24" fmla="*/ 1482436 w 5713374"/>
              <a:gd name="connsiteY24" fmla="*/ 2784764 h 5084618"/>
              <a:gd name="connsiteX25" fmla="*/ 1565563 w 5713374"/>
              <a:gd name="connsiteY25" fmla="*/ 2729346 h 5084618"/>
              <a:gd name="connsiteX26" fmla="*/ 1607127 w 5713374"/>
              <a:gd name="connsiteY26" fmla="*/ 2687782 h 5084618"/>
              <a:gd name="connsiteX27" fmla="*/ 1648691 w 5713374"/>
              <a:gd name="connsiteY27" fmla="*/ 2660073 h 5084618"/>
              <a:gd name="connsiteX28" fmla="*/ 1759527 w 5713374"/>
              <a:gd name="connsiteY28" fmla="*/ 2576946 h 5084618"/>
              <a:gd name="connsiteX29" fmla="*/ 1898072 w 5713374"/>
              <a:gd name="connsiteY29" fmla="*/ 2479964 h 5084618"/>
              <a:gd name="connsiteX30" fmla="*/ 1939636 w 5713374"/>
              <a:gd name="connsiteY30" fmla="*/ 2452255 h 5084618"/>
              <a:gd name="connsiteX31" fmla="*/ 1981200 w 5713374"/>
              <a:gd name="connsiteY31" fmla="*/ 2424546 h 5084618"/>
              <a:gd name="connsiteX32" fmla="*/ 2050472 w 5713374"/>
              <a:gd name="connsiteY32" fmla="*/ 2396837 h 5084618"/>
              <a:gd name="connsiteX33" fmla="*/ 2175163 w 5713374"/>
              <a:gd name="connsiteY33" fmla="*/ 2299855 h 5084618"/>
              <a:gd name="connsiteX34" fmla="*/ 2258291 w 5713374"/>
              <a:gd name="connsiteY34" fmla="*/ 2272146 h 5084618"/>
              <a:gd name="connsiteX35" fmla="*/ 2299854 w 5713374"/>
              <a:gd name="connsiteY35" fmla="*/ 2244437 h 5084618"/>
              <a:gd name="connsiteX36" fmla="*/ 2382982 w 5713374"/>
              <a:gd name="connsiteY36" fmla="*/ 2175164 h 5084618"/>
              <a:gd name="connsiteX37" fmla="*/ 2424545 w 5713374"/>
              <a:gd name="connsiteY37" fmla="*/ 2161309 h 5084618"/>
              <a:gd name="connsiteX38" fmla="*/ 2466109 w 5713374"/>
              <a:gd name="connsiteY38" fmla="*/ 2133600 h 5084618"/>
              <a:gd name="connsiteX39" fmla="*/ 2535382 w 5713374"/>
              <a:gd name="connsiteY39" fmla="*/ 2105891 h 5084618"/>
              <a:gd name="connsiteX40" fmla="*/ 2563091 w 5713374"/>
              <a:gd name="connsiteY40" fmla="*/ 2064327 h 5084618"/>
              <a:gd name="connsiteX41" fmla="*/ 2604654 w 5713374"/>
              <a:gd name="connsiteY41" fmla="*/ 2036618 h 5084618"/>
              <a:gd name="connsiteX42" fmla="*/ 2660072 w 5713374"/>
              <a:gd name="connsiteY42" fmla="*/ 1995055 h 5084618"/>
              <a:gd name="connsiteX43" fmla="*/ 2729345 w 5713374"/>
              <a:gd name="connsiteY43" fmla="*/ 1898073 h 5084618"/>
              <a:gd name="connsiteX44" fmla="*/ 2784763 w 5713374"/>
              <a:gd name="connsiteY44" fmla="*/ 1842655 h 5084618"/>
              <a:gd name="connsiteX45" fmla="*/ 2826327 w 5713374"/>
              <a:gd name="connsiteY45" fmla="*/ 1787237 h 5084618"/>
              <a:gd name="connsiteX46" fmla="*/ 2840182 w 5713374"/>
              <a:gd name="connsiteY46" fmla="*/ 1731818 h 5084618"/>
              <a:gd name="connsiteX47" fmla="*/ 2867891 w 5713374"/>
              <a:gd name="connsiteY47" fmla="*/ 1690255 h 5084618"/>
              <a:gd name="connsiteX48" fmla="*/ 2895600 w 5713374"/>
              <a:gd name="connsiteY48" fmla="*/ 1634837 h 5084618"/>
              <a:gd name="connsiteX49" fmla="*/ 2923309 w 5713374"/>
              <a:gd name="connsiteY49" fmla="*/ 1551709 h 5084618"/>
              <a:gd name="connsiteX50" fmla="*/ 2923309 w 5713374"/>
              <a:gd name="connsiteY50" fmla="*/ 1011382 h 5084618"/>
              <a:gd name="connsiteX51" fmla="*/ 2937163 w 5713374"/>
              <a:gd name="connsiteY51" fmla="*/ 914400 h 5084618"/>
              <a:gd name="connsiteX52" fmla="*/ 2964872 w 5713374"/>
              <a:gd name="connsiteY52" fmla="*/ 858982 h 5084618"/>
              <a:gd name="connsiteX53" fmla="*/ 2978727 w 5713374"/>
              <a:gd name="connsiteY53" fmla="*/ 803564 h 5084618"/>
              <a:gd name="connsiteX54" fmla="*/ 3020291 w 5713374"/>
              <a:gd name="connsiteY54" fmla="*/ 748146 h 5084618"/>
              <a:gd name="connsiteX55" fmla="*/ 3075709 w 5713374"/>
              <a:gd name="connsiteY55" fmla="*/ 665018 h 5084618"/>
              <a:gd name="connsiteX56" fmla="*/ 3103418 w 5713374"/>
              <a:gd name="connsiteY56" fmla="*/ 623455 h 5084618"/>
              <a:gd name="connsiteX57" fmla="*/ 3144982 w 5713374"/>
              <a:gd name="connsiteY57" fmla="*/ 595746 h 5084618"/>
              <a:gd name="connsiteX58" fmla="*/ 3158836 w 5713374"/>
              <a:gd name="connsiteY58" fmla="*/ 540327 h 5084618"/>
              <a:gd name="connsiteX59" fmla="*/ 3200400 w 5713374"/>
              <a:gd name="connsiteY59" fmla="*/ 526473 h 5084618"/>
              <a:gd name="connsiteX60" fmla="*/ 3228109 w 5713374"/>
              <a:gd name="connsiteY60" fmla="*/ 484909 h 5084618"/>
              <a:gd name="connsiteX61" fmla="*/ 3283527 w 5713374"/>
              <a:gd name="connsiteY61" fmla="*/ 401782 h 5084618"/>
              <a:gd name="connsiteX62" fmla="*/ 3366654 w 5713374"/>
              <a:gd name="connsiteY62" fmla="*/ 304800 h 5084618"/>
              <a:gd name="connsiteX63" fmla="*/ 3380509 w 5713374"/>
              <a:gd name="connsiteY63" fmla="*/ 249382 h 5084618"/>
              <a:gd name="connsiteX64" fmla="*/ 3422072 w 5713374"/>
              <a:gd name="connsiteY64" fmla="*/ 221673 h 5084618"/>
              <a:gd name="connsiteX65" fmla="*/ 3491345 w 5713374"/>
              <a:gd name="connsiteY65" fmla="*/ 180109 h 5084618"/>
              <a:gd name="connsiteX66" fmla="*/ 3519054 w 5713374"/>
              <a:gd name="connsiteY66" fmla="*/ 138546 h 5084618"/>
              <a:gd name="connsiteX67" fmla="*/ 3560618 w 5713374"/>
              <a:gd name="connsiteY67" fmla="*/ 124691 h 5084618"/>
              <a:gd name="connsiteX68" fmla="*/ 3671454 w 5713374"/>
              <a:gd name="connsiteY68" fmla="*/ 83127 h 5084618"/>
              <a:gd name="connsiteX69" fmla="*/ 3823854 w 5713374"/>
              <a:gd name="connsiteY69" fmla="*/ 41564 h 5084618"/>
              <a:gd name="connsiteX70" fmla="*/ 3865418 w 5713374"/>
              <a:gd name="connsiteY70" fmla="*/ 27709 h 5084618"/>
              <a:gd name="connsiteX71" fmla="*/ 3962400 w 5713374"/>
              <a:gd name="connsiteY71" fmla="*/ 13855 h 5084618"/>
              <a:gd name="connsiteX72" fmla="*/ 4031672 w 5713374"/>
              <a:gd name="connsiteY72" fmla="*/ 0 h 5084618"/>
              <a:gd name="connsiteX73" fmla="*/ 4225636 w 5713374"/>
              <a:gd name="connsiteY73" fmla="*/ 13855 h 5084618"/>
              <a:gd name="connsiteX74" fmla="*/ 4461163 w 5713374"/>
              <a:gd name="connsiteY74" fmla="*/ 27709 h 5084618"/>
              <a:gd name="connsiteX75" fmla="*/ 4502727 w 5713374"/>
              <a:gd name="connsiteY75" fmla="*/ 55418 h 5084618"/>
              <a:gd name="connsiteX76" fmla="*/ 4668982 w 5713374"/>
              <a:gd name="connsiteY76" fmla="*/ 69273 h 5084618"/>
              <a:gd name="connsiteX77" fmla="*/ 4793672 w 5713374"/>
              <a:gd name="connsiteY77" fmla="*/ 96982 h 5084618"/>
              <a:gd name="connsiteX78" fmla="*/ 4835236 w 5713374"/>
              <a:gd name="connsiteY78" fmla="*/ 110837 h 5084618"/>
              <a:gd name="connsiteX79" fmla="*/ 4973782 w 5713374"/>
              <a:gd name="connsiteY79" fmla="*/ 124691 h 5084618"/>
              <a:gd name="connsiteX80" fmla="*/ 5070763 w 5713374"/>
              <a:gd name="connsiteY80" fmla="*/ 138546 h 5084618"/>
              <a:gd name="connsiteX81" fmla="*/ 5126182 w 5713374"/>
              <a:gd name="connsiteY81" fmla="*/ 166255 h 5084618"/>
              <a:gd name="connsiteX82" fmla="*/ 5209309 w 5713374"/>
              <a:gd name="connsiteY82" fmla="*/ 193964 h 5084618"/>
              <a:gd name="connsiteX83" fmla="*/ 5292436 w 5713374"/>
              <a:gd name="connsiteY83" fmla="*/ 221673 h 5084618"/>
              <a:gd name="connsiteX84" fmla="*/ 5375563 w 5713374"/>
              <a:gd name="connsiteY84" fmla="*/ 249382 h 5084618"/>
              <a:gd name="connsiteX85" fmla="*/ 5458691 w 5713374"/>
              <a:gd name="connsiteY85" fmla="*/ 304800 h 5084618"/>
              <a:gd name="connsiteX86" fmla="*/ 5500254 w 5713374"/>
              <a:gd name="connsiteY86" fmla="*/ 332509 h 5084618"/>
              <a:gd name="connsiteX87" fmla="*/ 5583382 w 5713374"/>
              <a:gd name="connsiteY87" fmla="*/ 443346 h 5084618"/>
              <a:gd name="connsiteX88" fmla="*/ 5638800 w 5713374"/>
              <a:gd name="connsiteY88" fmla="*/ 540327 h 5084618"/>
              <a:gd name="connsiteX89" fmla="*/ 5652654 w 5713374"/>
              <a:gd name="connsiteY89" fmla="*/ 595746 h 5084618"/>
              <a:gd name="connsiteX90" fmla="*/ 5666509 w 5713374"/>
              <a:gd name="connsiteY90" fmla="*/ 665018 h 5084618"/>
              <a:gd name="connsiteX91" fmla="*/ 5694218 w 5713374"/>
              <a:gd name="connsiteY91" fmla="*/ 706582 h 5084618"/>
              <a:gd name="connsiteX92" fmla="*/ 5694218 w 5713374"/>
              <a:gd name="connsiteY92" fmla="*/ 1094509 h 5084618"/>
              <a:gd name="connsiteX93" fmla="*/ 5652654 w 5713374"/>
              <a:gd name="connsiteY93" fmla="*/ 1177637 h 5084618"/>
              <a:gd name="connsiteX94" fmla="*/ 5597236 w 5713374"/>
              <a:gd name="connsiteY94" fmla="*/ 1260764 h 5084618"/>
              <a:gd name="connsiteX95" fmla="*/ 5527963 w 5713374"/>
              <a:gd name="connsiteY95" fmla="*/ 1357746 h 5084618"/>
              <a:gd name="connsiteX96" fmla="*/ 5486400 w 5713374"/>
              <a:gd name="connsiteY96" fmla="*/ 1371600 h 5084618"/>
              <a:gd name="connsiteX97" fmla="*/ 5389418 w 5713374"/>
              <a:gd name="connsiteY97" fmla="*/ 1440873 h 5084618"/>
              <a:gd name="connsiteX98" fmla="*/ 5347854 w 5713374"/>
              <a:gd name="connsiteY98" fmla="*/ 1454727 h 5084618"/>
              <a:gd name="connsiteX99" fmla="*/ 5167745 w 5713374"/>
              <a:gd name="connsiteY99" fmla="*/ 1579418 h 5084618"/>
              <a:gd name="connsiteX100" fmla="*/ 5070763 w 5713374"/>
              <a:gd name="connsiteY100" fmla="*/ 1634837 h 5084618"/>
              <a:gd name="connsiteX101" fmla="*/ 5015345 w 5713374"/>
              <a:gd name="connsiteY101" fmla="*/ 1648691 h 5084618"/>
              <a:gd name="connsiteX102" fmla="*/ 4959927 w 5713374"/>
              <a:gd name="connsiteY102" fmla="*/ 1690255 h 5084618"/>
              <a:gd name="connsiteX103" fmla="*/ 4862945 w 5713374"/>
              <a:gd name="connsiteY103" fmla="*/ 1745673 h 5084618"/>
              <a:gd name="connsiteX104" fmla="*/ 4793672 w 5713374"/>
              <a:gd name="connsiteY104" fmla="*/ 1814946 h 5084618"/>
              <a:gd name="connsiteX105" fmla="*/ 4752109 w 5713374"/>
              <a:gd name="connsiteY105" fmla="*/ 1856509 h 5084618"/>
              <a:gd name="connsiteX106" fmla="*/ 4682836 w 5713374"/>
              <a:gd name="connsiteY106" fmla="*/ 1953491 h 5084618"/>
              <a:gd name="connsiteX107" fmla="*/ 4641272 w 5713374"/>
              <a:gd name="connsiteY107" fmla="*/ 2064327 h 5084618"/>
              <a:gd name="connsiteX108" fmla="*/ 4613563 w 5713374"/>
              <a:gd name="connsiteY108" fmla="*/ 2230582 h 5084618"/>
              <a:gd name="connsiteX109" fmla="*/ 4585854 w 5713374"/>
              <a:gd name="connsiteY109" fmla="*/ 2327564 h 5084618"/>
              <a:gd name="connsiteX110" fmla="*/ 4572000 w 5713374"/>
              <a:gd name="connsiteY110" fmla="*/ 2438400 h 5084618"/>
              <a:gd name="connsiteX111" fmla="*/ 4558145 w 5713374"/>
              <a:gd name="connsiteY111" fmla="*/ 2479964 h 5084618"/>
              <a:gd name="connsiteX112" fmla="*/ 4530436 w 5713374"/>
              <a:gd name="connsiteY112" fmla="*/ 2646218 h 5084618"/>
              <a:gd name="connsiteX113" fmla="*/ 4475018 w 5713374"/>
              <a:gd name="connsiteY113" fmla="*/ 2937164 h 5084618"/>
              <a:gd name="connsiteX114" fmla="*/ 4419600 w 5713374"/>
              <a:gd name="connsiteY114" fmla="*/ 3048000 h 5084618"/>
              <a:gd name="connsiteX115" fmla="*/ 4405745 w 5713374"/>
              <a:gd name="connsiteY115" fmla="*/ 3117273 h 5084618"/>
              <a:gd name="connsiteX116" fmla="*/ 4391891 w 5713374"/>
              <a:gd name="connsiteY116" fmla="*/ 3158837 h 5084618"/>
              <a:gd name="connsiteX117" fmla="*/ 4378036 w 5713374"/>
              <a:gd name="connsiteY117" fmla="*/ 3214255 h 5084618"/>
              <a:gd name="connsiteX118" fmla="*/ 4336472 w 5713374"/>
              <a:gd name="connsiteY118" fmla="*/ 3311237 h 5084618"/>
              <a:gd name="connsiteX119" fmla="*/ 4294909 w 5713374"/>
              <a:gd name="connsiteY119" fmla="*/ 3394364 h 5084618"/>
              <a:gd name="connsiteX120" fmla="*/ 4253345 w 5713374"/>
              <a:gd name="connsiteY120" fmla="*/ 3435927 h 5084618"/>
              <a:gd name="connsiteX121" fmla="*/ 4211782 w 5713374"/>
              <a:gd name="connsiteY121" fmla="*/ 3519055 h 5084618"/>
              <a:gd name="connsiteX122" fmla="*/ 4128654 w 5713374"/>
              <a:gd name="connsiteY122" fmla="*/ 3602182 h 5084618"/>
              <a:gd name="connsiteX123" fmla="*/ 4073236 w 5713374"/>
              <a:gd name="connsiteY123" fmla="*/ 3657600 h 5084618"/>
              <a:gd name="connsiteX124" fmla="*/ 4017818 w 5713374"/>
              <a:gd name="connsiteY124" fmla="*/ 3740727 h 5084618"/>
              <a:gd name="connsiteX125" fmla="*/ 3948545 w 5713374"/>
              <a:gd name="connsiteY125" fmla="*/ 3796146 h 5084618"/>
              <a:gd name="connsiteX126" fmla="*/ 3837709 w 5713374"/>
              <a:gd name="connsiteY126" fmla="*/ 3879273 h 5084618"/>
              <a:gd name="connsiteX127" fmla="*/ 3782291 w 5713374"/>
              <a:gd name="connsiteY127" fmla="*/ 3934691 h 5084618"/>
              <a:gd name="connsiteX128" fmla="*/ 3699163 w 5713374"/>
              <a:gd name="connsiteY128" fmla="*/ 3990109 h 5084618"/>
              <a:gd name="connsiteX129" fmla="*/ 3616036 w 5713374"/>
              <a:gd name="connsiteY129" fmla="*/ 4073237 h 5084618"/>
              <a:gd name="connsiteX130" fmla="*/ 3574472 w 5713374"/>
              <a:gd name="connsiteY130" fmla="*/ 4114800 h 5084618"/>
              <a:gd name="connsiteX131" fmla="*/ 3505200 w 5713374"/>
              <a:gd name="connsiteY131" fmla="*/ 4156364 h 5084618"/>
              <a:gd name="connsiteX132" fmla="*/ 3422072 w 5713374"/>
              <a:gd name="connsiteY132" fmla="*/ 4184073 h 5084618"/>
              <a:gd name="connsiteX133" fmla="*/ 3380509 w 5713374"/>
              <a:gd name="connsiteY133" fmla="*/ 4225637 h 5084618"/>
              <a:gd name="connsiteX134" fmla="*/ 3338945 w 5713374"/>
              <a:gd name="connsiteY134" fmla="*/ 4253346 h 5084618"/>
              <a:gd name="connsiteX135" fmla="*/ 3283527 w 5713374"/>
              <a:gd name="connsiteY135" fmla="*/ 4294909 h 5084618"/>
              <a:gd name="connsiteX136" fmla="*/ 3186545 w 5713374"/>
              <a:gd name="connsiteY136" fmla="*/ 4364182 h 5084618"/>
              <a:gd name="connsiteX137" fmla="*/ 3075709 w 5713374"/>
              <a:gd name="connsiteY137" fmla="*/ 4475018 h 5084618"/>
              <a:gd name="connsiteX138" fmla="*/ 3034145 w 5713374"/>
              <a:gd name="connsiteY138" fmla="*/ 4516582 h 5084618"/>
              <a:gd name="connsiteX139" fmla="*/ 2923309 w 5713374"/>
              <a:gd name="connsiteY139" fmla="*/ 4585855 h 5084618"/>
              <a:gd name="connsiteX140" fmla="*/ 2798618 w 5713374"/>
              <a:gd name="connsiteY140" fmla="*/ 4668982 h 5084618"/>
              <a:gd name="connsiteX141" fmla="*/ 2701636 w 5713374"/>
              <a:gd name="connsiteY141" fmla="*/ 4710546 h 5084618"/>
              <a:gd name="connsiteX142" fmla="*/ 2632363 w 5713374"/>
              <a:gd name="connsiteY142" fmla="*/ 4738255 h 5084618"/>
              <a:gd name="connsiteX143" fmla="*/ 2549236 w 5713374"/>
              <a:gd name="connsiteY143" fmla="*/ 4765964 h 5084618"/>
              <a:gd name="connsiteX144" fmla="*/ 2452254 w 5713374"/>
              <a:gd name="connsiteY144" fmla="*/ 4807527 h 5084618"/>
              <a:gd name="connsiteX145" fmla="*/ 2396836 w 5713374"/>
              <a:gd name="connsiteY145" fmla="*/ 4835237 h 5084618"/>
              <a:gd name="connsiteX146" fmla="*/ 2216727 w 5713374"/>
              <a:gd name="connsiteY146" fmla="*/ 4862946 h 5084618"/>
              <a:gd name="connsiteX147" fmla="*/ 2133600 w 5713374"/>
              <a:gd name="connsiteY147" fmla="*/ 4890655 h 5084618"/>
              <a:gd name="connsiteX148" fmla="*/ 2050472 w 5713374"/>
              <a:gd name="connsiteY148" fmla="*/ 4904509 h 5084618"/>
              <a:gd name="connsiteX149" fmla="*/ 1634836 w 5713374"/>
              <a:gd name="connsiteY149" fmla="*/ 4932218 h 5084618"/>
              <a:gd name="connsiteX150" fmla="*/ 1413163 w 5713374"/>
              <a:gd name="connsiteY150" fmla="*/ 4959927 h 5084618"/>
              <a:gd name="connsiteX151" fmla="*/ 1163782 w 5713374"/>
              <a:gd name="connsiteY151" fmla="*/ 5001491 h 5084618"/>
              <a:gd name="connsiteX152" fmla="*/ 1080654 w 5713374"/>
              <a:gd name="connsiteY152" fmla="*/ 5015346 h 5084618"/>
              <a:gd name="connsiteX153" fmla="*/ 1039091 w 5713374"/>
              <a:gd name="connsiteY153" fmla="*/ 5029200 h 5084618"/>
              <a:gd name="connsiteX154" fmla="*/ 900545 w 5713374"/>
              <a:gd name="connsiteY154" fmla="*/ 5043055 h 5084618"/>
              <a:gd name="connsiteX155" fmla="*/ 692727 w 5713374"/>
              <a:gd name="connsiteY155" fmla="*/ 5070764 h 5084618"/>
              <a:gd name="connsiteX156" fmla="*/ 568036 w 5713374"/>
              <a:gd name="connsiteY156" fmla="*/ 5084618 h 5084618"/>
              <a:gd name="connsiteX157" fmla="*/ 180109 w 5713374"/>
              <a:gd name="connsiteY157" fmla="*/ 5029200 h 5084618"/>
              <a:gd name="connsiteX158" fmla="*/ 138545 w 5713374"/>
              <a:gd name="connsiteY158" fmla="*/ 4987637 h 5084618"/>
              <a:gd name="connsiteX159" fmla="*/ 83127 w 5713374"/>
              <a:gd name="connsiteY159" fmla="*/ 4946073 h 5084618"/>
              <a:gd name="connsiteX160" fmla="*/ 55418 w 5713374"/>
              <a:gd name="connsiteY160" fmla="*/ 4904509 h 5084618"/>
              <a:gd name="connsiteX161" fmla="*/ 41563 w 5713374"/>
              <a:gd name="connsiteY161" fmla="*/ 4890655 h 508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5713374" h="5084618">
                <a:moveTo>
                  <a:pt x="55418" y="4946073"/>
                </a:moveTo>
                <a:cubicBezTo>
                  <a:pt x="46948" y="4924898"/>
                  <a:pt x="21092" y="4864188"/>
                  <a:pt x="13854" y="4835237"/>
                </a:cubicBezTo>
                <a:cubicBezTo>
                  <a:pt x="8143" y="4812392"/>
                  <a:pt x="4618" y="4789055"/>
                  <a:pt x="0" y="4765964"/>
                </a:cubicBezTo>
                <a:cubicBezTo>
                  <a:pt x="4618" y="4595091"/>
                  <a:pt x="1380" y="4423825"/>
                  <a:pt x="13854" y="4253346"/>
                </a:cubicBezTo>
                <a:cubicBezTo>
                  <a:pt x="15361" y="4232748"/>
                  <a:pt x="33427" y="4216910"/>
                  <a:pt x="41563" y="4197927"/>
                </a:cubicBezTo>
                <a:cubicBezTo>
                  <a:pt x="61967" y="4150318"/>
                  <a:pt x="45854" y="4157398"/>
                  <a:pt x="83127" y="4114800"/>
                </a:cubicBezTo>
                <a:cubicBezTo>
                  <a:pt x="104631" y="4090224"/>
                  <a:pt x="132351" y="4071304"/>
                  <a:pt x="152400" y="4045527"/>
                </a:cubicBezTo>
                <a:cubicBezTo>
                  <a:pt x="211583" y="3969435"/>
                  <a:pt x="155941" y="4015085"/>
                  <a:pt x="193963" y="3948546"/>
                </a:cubicBezTo>
                <a:cubicBezTo>
                  <a:pt x="205419" y="3928497"/>
                  <a:pt x="222105" y="3911917"/>
                  <a:pt x="235527" y="3893127"/>
                </a:cubicBezTo>
                <a:cubicBezTo>
                  <a:pt x="281348" y="3828978"/>
                  <a:pt x="249799" y="3860982"/>
                  <a:pt x="318654" y="3782291"/>
                </a:cubicBezTo>
                <a:cubicBezTo>
                  <a:pt x="331556" y="3767545"/>
                  <a:pt x="346363" y="3754582"/>
                  <a:pt x="360218" y="3740727"/>
                </a:cubicBezTo>
                <a:cubicBezTo>
                  <a:pt x="393426" y="3641101"/>
                  <a:pt x="348416" y="3755481"/>
                  <a:pt x="471054" y="3602182"/>
                </a:cubicBezTo>
                <a:cubicBezTo>
                  <a:pt x="615212" y="3421983"/>
                  <a:pt x="457756" y="3604452"/>
                  <a:pt x="568036" y="3505200"/>
                </a:cubicBezTo>
                <a:cubicBezTo>
                  <a:pt x="602018" y="3474616"/>
                  <a:pt x="628444" y="3435648"/>
                  <a:pt x="665018" y="3408218"/>
                </a:cubicBezTo>
                <a:cubicBezTo>
                  <a:pt x="793664" y="3311734"/>
                  <a:pt x="649064" y="3415021"/>
                  <a:pt x="775854" y="3338946"/>
                </a:cubicBezTo>
                <a:cubicBezTo>
                  <a:pt x="855471" y="3291176"/>
                  <a:pt x="848096" y="3289324"/>
                  <a:pt x="914400" y="3241964"/>
                </a:cubicBezTo>
                <a:cubicBezTo>
                  <a:pt x="927949" y="3232286"/>
                  <a:pt x="942109" y="3223491"/>
                  <a:pt x="955963" y="3214255"/>
                </a:cubicBezTo>
                <a:cubicBezTo>
                  <a:pt x="965199" y="3200400"/>
                  <a:pt x="970031" y="3182240"/>
                  <a:pt x="983672" y="3172691"/>
                </a:cubicBezTo>
                <a:cubicBezTo>
                  <a:pt x="1017512" y="3149003"/>
                  <a:pt x="1065301" y="3146481"/>
                  <a:pt x="1094509" y="3117273"/>
                </a:cubicBezTo>
                <a:cubicBezTo>
                  <a:pt x="1239273" y="2972509"/>
                  <a:pt x="1067472" y="3132627"/>
                  <a:pt x="1205345" y="3034146"/>
                </a:cubicBezTo>
                <a:cubicBezTo>
                  <a:pt x="1221289" y="3022758"/>
                  <a:pt x="1232163" y="3005484"/>
                  <a:pt x="1246909" y="2992582"/>
                </a:cubicBezTo>
                <a:cubicBezTo>
                  <a:pt x="1269163" y="2973110"/>
                  <a:pt x="1291957" y="2954122"/>
                  <a:pt x="1316182" y="2937164"/>
                </a:cubicBezTo>
                <a:cubicBezTo>
                  <a:pt x="1338242" y="2921722"/>
                  <a:pt x="1364427" y="2912422"/>
                  <a:pt x="1385454" y="2895600"/>
                </a:cubicBezTo>
                <a:cubicBezTo>
                  <a:pt x="1410954" y="2875200"/>
                  <a:pt x="1436613" y="2853498"/>
                  <a:pt x="1454727" y="2826327"/>
                </a:cubicBezTo>
                <a:cubicBezTo>
                  <a:pt x="1463963" y="2812473"/>
                  <a:pt x="1469905" y="2795729"/>
                  <a:pt x="1482436" y="2784764"/>
                </a:cubicBezTo>
                <a:cubicBezTo>
                  <a:pt x="1507498" y="2762834"/>
                  <a:pt x="1542015" y="2752894"/>
                  <a:pt x="1565563" y="2729346"/>
                </a:cubicBezTo>
                <a:cubicBezTo>
                  <a:pt x="1579418" y="2715491"/>
                  <a:pt x="1592075" y="2700325"/>
                  <a:pt x="1607127" y="2687782"/>
                </a:cubicBezTo>
                <a:cubicBezTo>
                  <a:pt x="1619919" y="2677122"/>
                  <a:pt x="1635225" y="2669867"/>
                  <a:pt x="1648691" y="2660073"/>
                </a:cubicBezTo>
                <a:cubicBezTo>
                  <a:pt x="1686040" y="2632910"/>
                  <a:pt x="1722582" y="2604655"/>
                  <a:pt x="1759527" y="2576946"/>
                </a:cubicBezTo>
                <a:cubicBezTo>
                  <a:pt x="1841590" y="2515398"/>
                  <a:pt x="1795727" y="2548194"/>
                  <a:pt x="1898072" y="2479964"/>
                </a:cubicBezTo>
                <a:lnTo>
                  <a:pt x="1939636" y="2452255"/>
                </a:lnTo>
                <a:cubicBezTo>
                  <a:pt x="1953491" y="2443019"/>
                  <a:pt x="1965740" y="2430730"/>
                  <a:pt x="1981200" y="2424546"/>
                </a:cubicBezTo>
                <a:lnTo>
                  <a:pt x="2050472" y="2396837"/>
                </a:lnTo>
                <a:cubicBezTo>
                  <a:pt x="2086334" y="2360975"/>
                  <a:pt x="2125448" y="2316426"/>
                  <a:pt x="2175163" y="2299855"/>
                </a:cubicBezTo>
                <a:lnTo>
                  <a:pt x="2258291" y="2272146"/>
                </a:lnTo>
                <a:cubicBezTo>
                  <a:pt x="2272145" y="2262910"/>
                  <a:pt x="2286852" y="2254839"/>
                  <a:pt x="2299854" y="2244437"/>
                </a:cubicBezTo>
                <a:cubicBezTo>
                  <a:pt x="2353317" y="2201665"/>
                  <a:pt x="2300449" y="2222325"/>
                  <a:pt x="2382982" y="2175164"/>
                </a:cubicBezTo>
                <a:cubicBezTo>
                  <a:pt x="2395662" y="2167919"/>
                  <a:pt x="2411483" y="2167840"/>
                  <a:pt x="2424545" y="2161309"/>
                </a:cubicBezTo>
                <a:cubicBezTo>
                  <a:pt x="2439438" y="2153862"/>
                  <a:pt x="2451216" y="2141047"/>
                  <a:pt x="2466109" y="2133600"/>
                </a:cubicBezTo>
                <a:cubicBezTo>
                  <a:pt x="2488353" y="2122478"/>
                  <a:pt x="2512291" y="2115127"/>
                  <a:pt x="2535382" y="2105891"/>
                </a:cubicBezTo>
                <a:cubicBezTo>
                  <a:pt x="2544618" y="2092036"/>
                  <a:pt x="2551317" y="2076101"/>
                  <a:pt x="2563091" y="2064327"/>
                </a:cubicBezTo>
                <a:cubicBezTo>
                  <a:pt x="2574865" y="2052553"/>
                  <a:pt x="2591105" y="2046296"/>
                  <a:pt x="2604654" y="2036618"/>
                </a:cubicBezTo>
                <a:cubicBezTo>
                  <a:pt x="2623444" y="2023197"/>
                  <a:pt x="2642540" y="2010082"/>
                  <a:pt x="2660072" y="1995055"/>
                </a:cubicBezTo>
                <a:cubicBezTo>
                  <a:pt x="2747829" y="1919835"/>
                  <a:pt x="2659576" y="1991098"/>
                  <a:pt x="2729345" y="1898073"/>
                </a:cubicBezTo>
                <a:cubicBezTo>
                  <a:pt x="2745020" y="1877174"/>
                  <a:pt x="2767560" y="1862315"/>
                  <a:pt x="2784763" y="1842655"/>
                </a:cubicBezTo>
                <a:cubicBezTo>
                  <a:pt x="2799969" y="1825277"/>
                  <a:pt x="2812472" y="1805710"/>
                  <a:pt x="2826327" y="1787237"/>
                </a:cubicBezTo>
                <a:cubicBezTo>
                  <a:pt x="2830945" y="1768764"/>
                  <a:pt x="2832681" y="1749320"/>
                  <a:pt x="2840182" y="1731818"/>
                </a:cubicBezTo>
                <a:cubicBezTo>
                  <a:pt x="2846741" y="1716513"/>
                  <a:pt x="2859630" y="1704712"/>
                  <a:pt x="2867891" y="1690255"/>
                </a:cubicBezTo>
                <a:cubicBezTo>
                  <a:pt x="2878138" y="1672323"/>
                  <a:pt x="2887930" y="1654013"/>
                  <a:pt x="2895600" y="1634837"/>
                </a:cubicBezTo>
                <a:cubicBezTo>
                  <a:pt x="2906448" y="1607718"/>
                  <a:pt x="2923309" y="1551709"/>
                  <a:pt x="2923309" y="1551709"/>
                </a:cubicBezTo>
                <a:cubicBezTo>
                  <a:pt x="2910994" y="1194585"/>
                  <a:pt x="2895032" y="1251737"/>
                  <a:pt x="2923309" y="1011382"/>
                </a:cubicBezTo>
                <a:cubicBezTo>
                  <a:pt x="2927125" y="978950"/>
                  <a:pt x="2928571" y="945905"/>
                  <a:pt x="2937163" y="914400"/>
                </a:cubicBezTo>
                <a:cubicBezTo>
                  <a:pt x="2942597" y="894475"/>
                  <a:pt x="2957620" y="878320"/>
                  <a:pt x="2964872" y="858982"/>
                </a:cubicBezTo>
                <a:cubicBezTo>
                  <a:pt x="2971558" y="841153"/>
                  <a:pt x="2970211" y="820595"/>
                  <a:pt x="2978727" y="803564"/>
                </a:cubicBezTo>
                <a:cubicBezTo>
                  <a:pt x="2989054" y="782911"/>
                  <a:pt x="3007049" y="767063"/>
                  <a:pt x="3020291" y="748146"/>
                </a:cubicBezTo>
                <a:cubicBezTo>
                  <a:pt x="3039389" y="720864"/>
                  <a:pt x="3057236" y="692727"/>
                  <a:pt x="3075709" y="665018"/>
                </a:cubicBezTo>
                <a:cubicBezTo>
                  <a:pt x="3084945" y="651164"/>
                  <a:pt x="3089564" y="632691"/>
                  <a:pt x="3103418" y="623455"/>
                </a:cubicBezTo>
                <a:lnTo>
                  <a:pt x="3144982" y="595746"/>
                </a:lnTo>
                <a:cubicBezTo>
                  <a:pt x="3149600" y="577273"/>
                  <a:pt x="3146941" y="555196"/>
                  <a:pt x="3158836" y="540327"/>
                </a:cubicBezTo>
                <a:cubicBezTo>
                  <a:pt x="3167959" y="528923"/>
                  <a:pt x="3188996" y="535596"/>
                  <a:pt x="3200400" y="526473"/>
                </a:cubicBezTo>
                <a:cubicBezTo>
                  <a:pt x="3213402" y="516071"/>
                  <a:pt x="3218873" y="498764"/>
                  <a:pt x="3228109" y="484909"/>
                </a:cubicBezTo>
                <a:cubicBezTo>
                  <a:pt x="3252456" y="411866"/>
                  <a:pt x="3225871" y="470969"/>
                  <a:pt x="3283527" y="401782"/>
                </a:cubicBezTo>
                <a:cubicBezTo>
                  <a:pt x="3389028" y="275180"/>
                  <a:pt x="3200148" y="471306"/>
                  <a:pt x="3366654" y="304800"/>
                </a:cubicBezTo>
                <a:cubicBezTo>
                  <a:pt x="3371272" y="286327"/>
                  <a:pt x="3369947" y="265225"/>
                  <a:pt x="3380509" y="249382"/>
                </a:cubicBezTo>
                <a:cubicBezTo>
                  <a:pt x="3389745" y="235528"/>
                  <a:pt x="3407952" y="230498"/>
                  <a:pt x="3422072" y="221673"/>
                </a:cubicBezTo>
                <a:cubicBezTo>
                  <a:pt x="3444907" y="207401"/>
                  <a:pt x="3468254" y="193964"/>
                  <a:pt x="3491345" y="180109"/>
                </a:cubicBezTo>
                <a:cubicBezTo>
                  <a:pt x="3500581" y="166255"/>
                  <a:pt x="3506052" y="148948"/>
                  <a:pt x="3519054" y="138546"/>
                </a:cubicBezTo>
                <a:cubicBezTo>
                  <a:pt x="3530458" y="129423"/>
                  <a:pt x="3546893" y="129682"/>
                  <a:pt x="3560618" y="124691"/>
                </a:cubicBezTo>
                <a:cubicBezTo>
                  <a:pt x="3597700" y="111206"/>
                  <a:pt x="3634295" y="96398"/>
                  <a:pt x="3671454" y="83127"/>
                </a:cubicBezTo>
                <a:cubicBezTo>
                  <a:pt x="3810162" y="33588"/>
                  <a:pt x="3699142" y="72742"/>
                  <a:pt x="3823854" y="41564"/>
                </a:cubicBezTo>
                <a:cubicBezTo>
                  <a:pt x="3838022" y="38022"/>
                  <a:pt x="3851097" y="30573"/>
                  <a:pt x="3865418" y="27709"/>
                </a:cubicBezTo>
                <a:cubicBezTo>
                  <a:pt x="3897439" y="21305"/>
                  <a:pt x="3930189" y="19224"/>
                  <a:pt x="3962400" y="13855"/>
                </a:cubicBezTo>
                <a:cubicBezTo>
                  <a:pt x="3985628" y="9984"/>
                  <a:pt x="4008581" y="4618"/>
                  <a:pt x="4031672" y="0"/>
                </a:cubicBezTo>
                <a:lnTo>
                  <a:pt x="4225636" y="13855"/>
                </a:lnTo>
                <a:cubicBezTo>
                  <a:pt x="4304118" y="18918"/>
                  <a:pt x="4383388" y="16043"/>
                  <a:pt x="4461163" y="27709"/>
                </a:cubicBezTo>
                <a:cubicBezTo>
                  <a:pt x="4477630" y="30179"/>
                  <a:pt x="4486399" y="52152"/>
                  <a:pt x="4502727" y="55418"/>
                </a:cubicBezTo>
                <a:cubicBezTo>
                  <a:pt x="4557258" y="66324"/>
                  <a:pt x="4613564" y="64655"/>
                  <a:pt x="4668982" y="69273"/>
                </a:cubicBezTo>
                <a:cubicBezTo>
                  <a:pt x="4762551" y="100462"/>
                  <a:pt x="4647366" y="64469"/>
                  <a:pt x="4793672" y="96982"/>
                </a:cubicBezTo>
                <a:cubicBezTo>
                  <a:pt x="4807928" y="100150"/>
                  <a:pt x="4820802" y="108616"/>
                  <a:pt x="4835236" y="110837"/>
                </a:cubicBezTo>
                <a:cubicBezTo>
                  <a:pt x="4881109" y="117894"/>
                  <a:pt x="4927688" y="119268"/>
                  <a:pt x="4973782" y="124691"/>
                </a:cubicBezTo>
                <a:cubicBezTo>
                  <a:pt x="5006214" y="128506"/>
                  <a:pt x="5038436" y="133928"/>
                  <a:pt x="5070763" y="138546"/>
                </a:cubicBezTo>
                <a:cubicBezTo>
                  <a:pt x="5089236" y="147782"/>
                  <a:pt x="5107006" y="158585"/>
                  <a:pt x="5126182" y="166255"/>
                </a:cubicBezTo>
                <a:cubicBezTo>
                  <a:pt x="5153301" y="177102"/>
                  <a:pt x="5181600" y="184728"/>
                  <a:pt x="5209309" y="193964"/>
                </a:cubicBezTo>
                <a:lnTo>
                  <a:pt x="5292436" y="221673"/>
                </a:lnTo>
                <a:cubicBezTo>
                  <a:pt x="5292441" y="221675"/>
                  <a:pt x="5375558" y="249378"/>
                  <a:pt x="5375563" y="249382"/>
                </a:cubicBezTo>
                <a:lnTo>
                  <a:pt x="5458691" y="304800"/>
                </a:lnTo>
                <a:lnTo>
                  <a:pt x="5500254" y="332509"/>
                </a:lnTo>
                <a:cubicBezTo>
                  <a:pt x="5562893" y="426469"/>
                  <a:pt x="5484658" y="311716"/>
                  <a:pt x="5583382" y="443346"/>
                </a:cubicBezTo>
                <a:cubicBezTo>
                  <a:pt x="5612756" y="482511"/>
                  <a:pt x="5615789" y="494305"/>
                  <a:pt x="5638800" y="540327"/>
                </a:cubicBezTo>
                <a:cubicBezTo>
                  <a:pt x="5643418" y="558800"/>
                  <a:pt x="5648523" y="577158"/>
                  <a:pt x="5652654" y="595746"/>
                </a:cubicBezTo>
                <a:cubicBezTo>
                  <a:pt x="5657762" y="618733"/>
                  <a:pt x="5658241" y="642969"/>
                  <a:pt x="5666509" y="665018"/>
                </a:cubicBezTo>
                <a:cubicBezTo>
                  <a:pt x="5672356" y="680609"/>
                  <a:pt x="5684982" y="692727"/>
                  <a:pt x="5694218" y="706582"/>
                </a:cubicBezTo>
                <a:cubicBezTo>
                  <a:pt x="5722812" y="878152"/>
                  <a:pt x="5716515" y="804651"/>
                  <a:pt x="5694218" y="1094509"/>
                </a:cubicBezTo>
                <a:cubicBezTo>
                  <a:pt x="5689962" y="1149831"/>
                  <a:pt x="5685068" y="1145222"/>
                  <a:pt x="5652654" y="1177637"/>
                </a:cubicBezTo>
                <a:cubicBezTo>
                  <a:pt x="5622936" y="1266794"/>
                  <a:pt x="5662098" y="1169957"/>
                  <a:pt x="5597236" y="1260764"/>
                </a:cubicBezTo>
                <a:cubicBezTo>
                  <a:pt x="5557836" y="1315924"/>
                  <a:pt x="5586910" y="1318448"/>
                  <a:pt x="5527963" y="1357746"/>
                </a:cubicBezTo>
                <a:cubicBezTo>
                  <a:pt x="5515812" y="1365847"/>
                  <a:pt x="5500254" y="1366982"/>
                  <a:pt x="5486400" y="1371600"/>
                </a:cubicBezTo>
                <a:cubicBezTo>
                  <a:pt x="5473846" y="1381016"/>
                  <a:pt x="5409679" y="1430743"/>
                  <a:pt x="5389418" y="1440873"/>
                </a:cubicBezTo>
                <a:cubicBezTo>
                  <a:pt x="5376356" y="1447404"/>
                  <a:pt x="5361709" y="1450109"/>
                  <a:pt x="5347854" y="1454727"/>
                </a:cubicBezTo>
                <a:cubicBezTo>
                  <a:pt x="5256904" y="1545679"/>
                  <a:pt x="5354166" y="1455136"/>
                  <a:pt x="5167745" y="1579418"/>
                </a:cubicBezTo>
                <a:cubicBezTo>
                  <a:pt x="5133292" y="1602387"/>
                  <a:pt x="5110940" y="1619771"/>
                  <a:pt x="5070763" y="1634837"/>
                </a:cubicBezTo>
                <a:cubicBezTo>
                  <a:pt x="5052934" y="1641523"/>
                  <a:pt x="5033818" y="1644073"/>
                  <a:pt x="5015345" y="1648691"/>
                </a:cubicBezTo>
                <a:cubicBezTo>
                  <a:pt x="4996872" y="1662546"/>
                  <a:pt x="4979508" y="1678017"/>
                  <a:pt x="4959927" y="1690255"/>
                </a:cubicBezTo>
                <a:cubicBezTo>
                  <a:pt x="4915184" y="1718219"/>
                  <a:pt x="4901079" y="1712306"/>
                  <a:pt x="4862945" y="1745673"/>
                </a:cubicBezTo>
                <a:cubicBezTo>
                  <a:pt x="4838369" y="1767177"/>
                  <a:pt x="4816763" y="1791855"/>
                  <a:pt x="4793672" y="1814946"/>
                </a:cubicBezTo>
                <a:cubicBezTo>
                  <a:pt x="4779818" y="1828800"/>
                  <a:pt x="4763865" y="1840835"/>
                  <a:pt x="4752109" y="1856509"/>
                </a:cubicBezTo>
                <a:cubicBezTo>
                  <a:pt x="4700554" y="1925248"/>
                  <a:pt x="4723353" y="1892714"/>
                  <a:pt x="4682836" y="1953491"/>
                </a:cubicBezTo>
                <a:cubicBezTo>
                  <a:pt x="4630579" y="2162527"/>
                  <a:pt x="4713719" y="1846988"/>
                  <a:pt x="4641272" y="2064327"/>
                </a:cubicBezTo>
                <a:cubicBezTo>
                  <a:pt x="4627978" y="2104207"/>
                  <a:pt x="4621090" y="2195454"/>
                  <a:pt x="4613563" y="2230582"/>
                </a:cubicBezTo>
                <a:cubicBezTo>
                  <a:pt x="4606518" y="2263457"/>
                  <a:pt x="4595090" y="2295237"/>
                  <a:pt x="4585854" y="2327564"/>
                </a:cubicBezTo>
                <a:cubicBezTo>
                  <a:pt x="4581236" y="2364509"/>
                  <a:pt x="4578660" y="2401768"/>
                  <a:pt x="4572000" y="2438400"/>
                </a:cubicBezTo>
                <a:cubicBezTo>
                  <a:pt x="4569388" y="2452769"/>
                  <a:pt x="4561009" y="2465643"/>
                  <a:pt x="4558145" y="2479964"/>
                </a:cubicBezTo>
                <a:cubicBezTo>
                  <a:pt x="4547127" y="2535055"/>
                  <a:pt x="4538770" y="2590657"/>
                  <a:pt x="4530436" y="2646218"/>
                </a:cubicBezTo>
                <a:cubicBezTo>
                  <a:pt x="4512095" y="2768496"/>
                  <a:pt x="4519734" y="2803017"/>
                  <a:pt x="4475018" y="2937164"/>
                </a:cubicBezTo>
                <a:cubicBezTo>
                  <a:pt x="4461956" y="2976350"/>
                  <a:pt x="4438073" y="3011055"/>
                  <a:pt x="4419600" y="3048000"/>
                </a:cubicBezTo>
                <a:cubicBezTo>
                  <a:pt x="4414982" y="3071091"/>
                  <a:pt x="4411456" y="3094428"/>
                  <a:pt x="4405745" y="3117273"/>
                </a:cubicBezTo>
                <a:cubicBezTo>
                  <a:pt x="4402203" y="3131441"/>
                  <a:pt x="4395903" y="3144795"/>
                  <a:pt x="4391891" y="3158837"/>
                </a:cubicBezTo>
                <a:cubicBezTo>
                  <a:pt x="4386660" y="3177146"/>
                  <a:pt x="4382167" y="3195667"/>
                  <a:pt x="4378036" y="3214255"/>
                </a:cubicBezTo>
                <a:cubicBezTo>
                  <a:pt x="4359274" y="3298682"/>
                  <a:pt x="4382134" y="3265575"/>
                  <a:pt x="4336472" y="3311237"/>
                </a:cubicBezTo>
                <a:cubicBezTo>
                  <a:pt x="4322618" y="3338946"/>
                  <a:pt x="4312093" y="3368588"/>
                  <a:pt x="4294909" y="3394364"/>
                </a:cubicBezTo>
                <a:cubicBezTo>
                  <a:pt x="4284041" y="3410667"/>
                  <a:pt x="4264213" y="3419624"/>
                  <a:pt x="4253345" y="3435927"/>
                </a:cubicBezTo>
                <a:cubicBezTo>
                  <a:pt x="4189151" y="3532218"/>
                  <a:pt x="4298985" y="3420952"/>
                  <a:pt x="4211782" y="3519055"/>
                </a:cubicBezTo>
                <a:cubicBezTo>
                  <a:pt x="4185748" y="3548343"/>
                  <a:pt x="4156363" y="3574473"/>
                  <a:pt x="4128654" y="3602182"/>
                </a:cubicBezTo>
                <a:cubicBezTo>
                  <a:pt x="4110181" y="3620655"/>
                  <a:pt x="4087727" y="3635863"/>
                  <a:pt x="4073236" y="3657600"/>
                </a:cubicBezTo>
                <a:cubicBezTo>
                  <a:pt x="4054763" y="3685309"/>
                  <a:pt x="4043822" y="3719923"/>
                  <a:pt x="4017818" y="3740727"/>
                </a:cubicBezTo>
                <a:cubicBezTo>
                  <a:pt x="3994727" y="3759200"/>
                  <a:pt x="3972202" y="3778403"/>
                  <a:pt x="3948545" y="3796146"/>
                </a:cubicBezTo>
                <a:cubicBezTo>
                  <a:pt x="3872327" y="3853311"/>
                  <a:pt x="3937834" y="3790273"/>
                  <a:pt x="3837709" y="3879273"/>
                </a:cubicBezTo>
                <a:cubicBezTo>
                  <a:pt x="3818183" y="3896629"/>
                  <a:pt x="3802691" y="3918371"/>
                  <a:pt x="3782291" y="3934691"/>
                </a:cubicBezTo>
                <a:cubicBezTo>
                  <a:pt x="3756286" y="3955495"/>
                  <a:pt x="3724747" y="3968789"/>
                  <a:pt x="3699163" y="3990109"/>
                </a:cubicBezTo>
                <a:cubicBezTo>
                  <a:pt x="3669059" y="4015196"/>
                  <a:pt x="3643745" y="4045528"/>
                  <a:pt x="3616036" y="4073237"/>
                </a:cubicBezTo>
                <a:cubicBezTo>
                  <a:pt x="3602181" y="4087092"/>
                  <a:pt x="3591273" y="4104719"/>
                  <a:pt x="3574472" y="4114800"/>
                </a:cubicBezTo>
                <a:cubicBezTo>
                  <a:pt x="3551381" y="4128655"/>
                  <a:pt x="3529715" y="4145221"/>
                  <a:pt x="3505200" y="4156364"/>
                </a:cubicBezTo>
                <a:cubicBezTo>
                  <a:pt x="3478610" y="4168450"/>
                  <a:pt x="3449781" y="4174837"/>
                  <a:pt x="3422072" y="4184073"/>
                </a:cubicBezTo>
                <a:cubicBezTo>
                  <a:pt x="3408218" y="4197928"/>
                  <a:pt x="3395561" y="4213094"/>
                  <a:pt x="3380509" y="4225637"/>
                </a:cubicBezTo>
                <a:cubicBezTo>
                  <a:pt x="3367717" y="4236297"/>
                  <a:pt x="3352495" y="4243668"/>
                  <a:pt x="3338945" y="4253346"/>
                </a:cubicBezTo>
                <a:cubicBezTo>
                  <a:pt x="3320155" y="4266767"/>
                  <a:pt x="3300905" y="4279704"/>
                  <a:pt x="3283527" y="4294909"/>
                </a:cubicBezTo>
                <a:cubicBezTo>
                  <a:pt x="3202610" y="4365711"/>
                  <a:pt x="3261375" y="4339238"/>
                  <a:pt x="3186545" y="4364182"/>
                </a:cubicBezTo>
                <a:lnTo>
                  <a:pt x="3075709" y="4475018"/>
                </a:lnTo>
                <a:cubicBezTo>
                  <a:pt x="3061854" y="4488873"/>
                  <a:pt x="3050946" y="4506501"/>
                  <a:pt x="3034145" y="4516582"/>
                </a:cubicBezTo>
                <a:cubicBezTo>
                  <a:pt x="2993692" y="4540854"/>
                  <a:pt x="2960628" y="4559198"/>
                  <a:pt x="2923309" y="4585855"/>
                </a:cubicBezTo>
                <a:cubicBezTo>
                  <a:pt x="2850422" y="4637917"/>
                  <a:pt x="2882940" y="4622136"/>
                  <a:pt x="2798618" y="4668982"/>
                </a:cubicBezTo>
                <a:cubicBezTo>
                  <a:pt x="2731254" y="4706407"/>
                  <a:pt x="2762004" y="4687908"/>
                  <a:pt x="2701636" y="4710546"/>
                </a:cubicBezTo>
                <a:cubicBezTo>
                  <a:pt x="2678350" y="4719278"/>
                  <a:pt x="2655735" y="4729756"/>
                  <a:pt x="2632363" y="4738255"/>
                </a:cubicBezTo>
                <a:cubicBezTo>
                  <a:pt x="2604914" y="4748237"/>
                  <a:pt x="2573538" y="4749763"/>
                  <a:pt x="2549236" y="4765964"/>
                </a:cubicBezTo>
                <a:cubicBezTo>
                  <a:pt x="2491829" y="4804235"/>
                  <a:pt x="2523826" y="4789635"/>
                  <a:pt x="2452254" y="4807527"/>
                </a:cubicBezTo>
                <a:cubicBezTo>
                  <a:pt x="2433781" y="4816764"/>
                  <a:pt x="2416429" y="4828706"/>
                  <a:pt x="2396836" y="4835237"/>
                </a:cubicBezTo>
                <a:cubicBezTo>
                  <a:pt x="2358761" y="4847929"/>
                  <a:pt x="2243875" y="4859552"/>
                  <a:pt x="2216727" y="4862946"/>
                </a:cubicBezTo>
                <a:cubicBezTo>
                  <a:pt x="2189018" y="4872182"/>
                  <a:pt x="2161936" y="4883571"/>
                  <a:pt x="2133600" y="4890655"/>
                </a:cubicBezTo>
                <a:cubicBezTo>
                  <a:pt x="2106347" y="4897468"/>
                  <a:pt x="2078466" y="4902176"/>
                  <a:pt x="2050472" y="4904509"/>
                </a:cubicBezTo>
                <a:cubicBezTo>
                  <a:pt x="1912099" y="4916040"/>
                  <a:pt x="1773300" y="4921833"/>
                  <a:pt x="1634836" y="4932218"/>
                </a:cubicBezTo>
                <a:cubicBezTo>
                  <a:pt x="1513757" y="4941299"/>
                  <a:pt x="1514582" y="4943025"/>
                  <a:pt x="1413163" y="4959927"/>
                </a:cubicBezTo>
                <a:cubicBezTo>
                  <a:pt x="1277280" y="5005223"/>
                  <a:pt x="1359143" y="4985211"/>
                  <a:pt x="1163782" y="5001491"/>
                </a:cubicBezTo>
                <a:cubicBezTo>
                  <a:pt x="1136073" y="5006109"/>
                  <a:pt x="1108077" y="5009252"/>
                  <a:pt x="1080654" y="5015346"/>
                </a:cubicBezTo>
                <a:cubicBezTo>
                  <a:pt x="1066398" y="5018514"/>
                  <a:pt x="1053525" y="5026979"/>
                  <a:pt x="1039091" y="5029200"/>
                </a:cubicBezTo>
                <a:cubicBezTo>
                  <a:pt x="993218" y="5036257"/>
                  <a:pt x="946627" y="5037525"/>
                  <a:pt x="900545" y="5043055"/>
                </a:cubicBezTo>
                <a:cubicBezTo>
                  <a:pt x="831157" y="5051382"/>
                  <a:pt x="762073" y="5062096"/>
                  <a:pt x="692727" y="5070764"/>
                </a:cubicBezTo>
                <a:cubicBezTo>
                  <a:pt x="651231" y="5075951"/>
                  <a:pt x="609600" y="5080000"/>
                  <a:pt x="568036" y="5084618"/>
                </a:cubicBezTo>
                <a:cubicBezTo>
                  <a:pt x="535544" y="5081369"/>
                  <a:pt x="265102" y="5067833"/>
                  <a:pt x="180109" y="5029200"/>
                </a:cubicBezTo>
                <a:cubicBezTo>
                  <a:pt x="162272" y="5021092"/>
                  <a:pt x="153421" y="5000388"/>
                  <a:pt x="138545" y="4987637"/>
                </a:cubicBezTo>
                <a:cubicBezTo>
                  <a:pt x="121013" y="4972610"/>
                  <a:pt x="99455" y="4962401"/>
                  <a:pt x="83127" y="4946073"/>
                </a:cubicBezTo>
                <a:cubicBezTo>
                  <a:pt x="71353" y="4934299"/>
                  <a:pt x="65409" y="4917830"/>
                  <a:pt x="55418" y="4904509"/>
                </a:cubicBezTo>
                <a:cubicBezTo>
                  <a:pt x="51499" y="4899284"/>
                  <a:pt x="46181" y="4895273"/>
                  <a:pt x="41563" y="489065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chudesa-sveta.ru/images/catalog/14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2408050"/>
            <a:ext cx="2987824" cy="224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ikiway.com/upload/hl-photo/a85/televizionnaya_bashnya_tokio_4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3" y="4738438"/>
            <a:ext cx="2987824" cy="211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ikiway.com/upload/hl-photo/abe/imperatorskiy_dvorets_v_tokyo_8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5013176"/>
            <a:ext cx="3177999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wikiway.com/upload/hl-photo/56d/imperatorskiy_dvorets_v_tokyo_7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265" y="5345039"/>
            <a:ext cx="1976736" cy="14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wikiway.com/upload/hl-photo/df9/kinkakuji_4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118384"/>
            <a:ext cx="1835696" cy="201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61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i.pinimg.com/originals/45/72/df/4572df5a89bfac9ca8a918ebc22b5a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841" y="0"/>
            <a:ext cx="91728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5878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1366829/3ff98920-8c84-4028-85e8-70c26f02fc1f/s1200?webp=fals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0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333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Вишневый цвет — стоково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4182"/>
            <a:ext cx="5366370" cy="357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vatars.mds.yandex.net/get-pdb/1683427/7be6a909-7a90-4178-83dd-929717d134a8/s1200?webp=fals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068960"/>
            <a:ext cx="5057672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84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-land66.ru/wp-content/uploads/2018/05/1429349860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22" y="0"/>
            <a:ext cx="9115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03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Для детей дошкольного возраста крайне важно развивать воображение. В этом помогают сказки, игры, творческие задачки, а также изобразительное искусство. К нетрадиционным методам относится </a:t>
            </a:r>
            <a:r>
              <a:rPr lang="ru-RU" b="1" dirty="0" err="1">
                <a:solidFill>
                  <a:srgbClr val="FF0000"/>
                </a:solidFill>
              </a:rPr>
              <a:t>кляксография</a:t>
            </a:r>
            <a:r>
              <a:rPr lang="ru-RU" b="1" dirty="0">
                <a:solidFill>
                  <a:srgbClr val="FF0000"/>
                </a:solidFill>
              </a:rPr>
              <a:t> – техника рисования  для детей, которая основана на превращении капель краски на бумаге в художественные образы.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err="1">
                <a:solidFill>
                  <a:srgbClr val="FF0000"/>
                </a:solidFill>
              </a:rPr>
              <a:t>Кляксографией</a:t>
            </a:r>
            <a:r>
              <a:rPr lang="ru-RU" b="1" dirty="0">
                <a:solidFill>
                  <a:srgbClr val="FF0000"/>
                </a:solidFill>
              </a:rPr>
              <a:t> называется рисование кляксами, пятнами, каплями, в которых необходимо разглядеть определенный образ, подключив фантазию. Эта техника идеально подходит для детей, так как не требует особых навыков, задатков и талантов.  Ее можно сочетать с другими методиками, дополнять картины с помощью красок, бумаги, пластилина, раздувать кляксы через трубочку или позволять им свободно растекаться.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Рисунок из кляксы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3290321"/>
            <a:ext cx="5299348" cy="353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7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Рисование в такой технике оказывает положительное влияние на прогресс в обучении дошкольников: 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- развивает </a:t>
            </a:r>
            <a:r>
              <a:rPr lang="ru-RU" b="1" dirty="0">
                <a:solidFill>
                  <a:srgbClr val="FF0000"/>
                </a:solidFill>
              </a:rPr>
              <a:t>фантазию и воображение;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- учит </a:t>
            </a:r>
            <a:r>
              <a:rPr lang="ru-RU" b="1" dirty="0">
                <a:solidFill>
                  <a:srgbClr val="FF0000"/>
                </a:solidFill>
              </a:rPr>
              <a:t>ребенка справляться с поставленными задачами, стимулирует мелкую моторику;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- активизирует </a:t>
            </a:r>
            <a:r>
              <a:rPr lang="ru-RU" b="1" dirty="0">
                <a:solidFill>
                  <a:srgbClr val="FF0000"/>
                </a:solidFill>
              </a:rPr>
              <a:t>образное </a:t>
            </a:r>
            <a:r>
              <a:rPr lang="ru-RU" b="1" dirty="0" smtClean="0">
                <a:solidFill>
                  <a:srgbClr val="FF0000"/>
                </a:solidFill>
              </a:rPr>
              <a:t>мышление.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Помимо </a:t>
            </a:r>
            <a:r>
              <a:rPr lang="ru-RU" b="1" dirty="0">
                <a:solidFill>
                  <a:srgbClr val="FF0000"/>
                </a:solidFill>
              </a:rPr>
              <a:t>этого, работа с трубочкой развивает легкие, что является лучшей профилактикой кашля и бронхита.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Ребенок рисует в технике кляксограф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842182"/>
            <a:ext cx="6019428" cy="401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97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157</TotalTime>
  <Words>203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Исполнительная</vt:lpstr>
      <vt:lpstr>Кляксография : ВЕТКА САКУРЫ.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</cp:revision>
  <dcterms:created xsi:type="dcterms:W3CDTF">2019-11-11T10:23:07Z</dcterms:created>
  <dcterms:modified xsi:type="dcterms:W3CDTF">2019-11-29T10:51:41Z</dcterms:modified>
</cp:coreProperties>
</file>