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408_3d_space_scene_hd_wallpap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5013325"/>
            <a:ext cx="4716462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89999"/>
                  </a:schemeClr>
                </a:solidFill>
              </a14:hiddenFill>
            </a:ext>
          </a:extLst>
        </p:spPr>
        <p:txBody>
          <a:bodyPr/>
          <a:lstStyle>
            <a:lvl1pPr marL="0" indent="369888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39CE4B-2604-451F-B6A6-8F9FFBCAB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CCCD-CA7C-4C4E-A7FE-D2C04C0F6B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60350"/>
            <a:ext cx="22860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7056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21403-E4EB-4433-B197-8FAF37B44B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4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5E7A-17B0-48A1-8D3E-3FDA8646B7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9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003F-D3FB-4B48-AC62-759EF2C2B0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0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E54C-3162-48FB-8038-43E51AE243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0F7CF-D1C0-4737-A060-15D4628869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23F6E-360B-46EF-8AF7-FD89720F46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0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08AF6-37E8-4713-A02E-69DB38064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1BD3D-793E-4F9A-BD03-CB07660AD2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5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A43D-571E-4D69-8AF7-E9C233AB7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5408_3d_space_scene_hd_wallpaper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9144000" cy="4525963"/>
          </a:xfrm>
          <a:prstGeom prst="rect">
            <a:avLst/>
          </a:prstGeom>
          <a:solidFill>
            <a:schemeClr val="tx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0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D122335-4A23-4C0B-AF57-D43BB6FA4A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712788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177925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585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9939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4018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8590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33162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7734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42306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8111.html" TargetMode="External"/><Relationship Id="rId13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12" Type="http://schemas.openxmlformats.org/officeDocument/2006/relationships/hyperlink" Target="http://smiles.33b.ru/smile.108105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iles.33b.ru/smile.108110.html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8.gif"/><Relationship Id="rId10" Type="http://schemas.openxmlformats.org/officeDocument/2006/relationships/hyperlink" Target="http://smiles.33b.ru/smile.108191.html" TargetMode="External"/><Relationship Id="rId4" Type="http://schemas.openxmlformats.org/officeDocument/2006/relationships/hyperlink" Target="http://smiles.33b.ru/smile.108112.html" TargetMode="External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gif"/><Relationship Id="rId7" Type="http://schemas.openxmlformats.org/officeDocument/2006/relationships/image" Target="../media/image2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60648"/>
            <a:ext cx="4347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субботу звездочка встретилась с ветром. А он просит: «Я нечаянно посильнее дунул, и облетели лепестки с цветика-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семецветика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Помоги, пожалуйста, мне, звездочка, собрать их».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740212"/>
            <a:ext cx="4248472" cy="31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40212"/>
            <a:ext cx="3960440" cy="41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77" y="2276872"/>
            <a:ext cx="3659998" cy="28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5" y="1628800"/>
            <a:ext cx="4695825" cy="50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09015259d45d2768413ee4edd7a874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35275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33b44212315acfbd4949c2cba89ef4fb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028" y="535275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521245980fcf8191c0082378ba03839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597" y="536143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4c5b8f986382f15f91973cdd776a138c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20" y="1085875"/>
            <a:ext cx="1428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ed289bfe88d1f4c332b5e9791f4305b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802" y="101650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Воскресенье.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44" y="2276872"/>
            <a:ext cx="43303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988840"/>
            <a:ext cx="5041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Наступило воскресенье. Но звездочка так и не нашла себе подружек.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296863"/>
            <a:ext cx="38020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9281"/>
            <a:ext cx="38020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96081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085" y="1954584"/>
            <a:ext cx="1647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57450"/>
            <a:ext cx="2143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59" y="5079999"/>
            <a:ext cx="12461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408090"/>
            <a:ext cx="202431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9" y="1851706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5" y="3651615"/>
            <a:ext cx="2329334" cy="231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615" y="908720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57881"/>
            <a:ext cx="1863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61076" cy="5256559"/>
          </a:xfrm>
        </p:spPr>
        <p:txBody>
          <a:bodyPr/>
          <a:lstStyle/>
          <a:p>
            <a:r>
              <a:rPr lang="ru-RU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, РЕБЯТА!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5" descr="37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68" y="3855888"/>
            <a:ext cx="1219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7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97" y="1422574"/>
            <a:ext cx="1219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37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1219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37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065" y="5464025"/>
            <a:ext cx="1219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37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85381"/>
            <a:ext cx="1219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7f4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454" y="600586"/>
            <a:ext cx="1008062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7f4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408" y="2973387"/>
            <a:ext cx="1008062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nim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88342"/>
            <a:ext cx="183515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nim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320" y="4757588"/>
            <a:ext cx="183515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836712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маленькой  Звёздочки.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26" y="4647904"/>
            <a:ext cx="82867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014" y="3068960"/>
            <a:ext cx="828675" cy="876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1" y="1853238"/>
            <a:ext cx="828675" cy="876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155" y="5373216"/>
            <a:ext cx="8286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720"/>
            <a:ext cx="8459787" cy="1182018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давние времена небо по ночам было совершенно темным. И жила там единственная маленькая звездочка. Когда она оглядывалась вокруг, то понимала, что на небе она одна – одинешенька. И от этого ей становилось очень грустно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b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536504" cy="333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713"/>
            <a:ext cx="8712968" cy="1470025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обратилась к доброму волшебнику, живущему на высокой горе: «Уважаемый волшебник! Не можешь ли ты мне помочь найти подружек? » Волшебник был старым и мудрым. Он знал, что такое одиночество. Взмахнул он своей волшебной палочкой, дунул посильнее, и полетела звездочка по небу в поисках друзей.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9608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505875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ws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446213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416824" cy="201622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Понедельник</a:t>
            </a: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149"/>
            <a:ext cx="2843808" cy="168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49" y="1992770"/>
            <a:ext cx="3702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2608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44522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понедельник звездочка встретила месяц, который попросил её назвать пословицы и поговорки о дружбе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26085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0851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вторник звездочка встретила солнышко. Оно и говорит: «Звездочка! А я, кажется, знаю, как выглядят твои подружки! Соедини-ка точки на листе по порядку друг за другом и тоже узнаешь! »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WEATH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"/>
            <a:ext cx="4499985" cy="2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WEATH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86" y="-2006"/>
            <a:ext cx="4655890" cy="2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37r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29" y="330200"/>
            <a:ext cx="1947863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Среда.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8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98162"/>
            <a:ext cx="5112568" cy="33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среду звездочка встретилась с дождиком, который попросил её поиграть в игру «Какой капельки не стало?»</a:t>
            </a:r>
            <a:r>
              <a:rPr lang="ru-RU" b="1" dirty="0" smtClean="0"/>
              <a:t>»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082008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1050032" cy="787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248" y="568120"/>
            <a:ext cx="1219200" cy="1219200"/>
          </a:xfrm>
          <a:prstGeom prst="rect">
            <a:avLst/>
          </a:prstGeom>
        </p:spPr>
      </p:pic>
      <p:pic>
        <p:nvPicPr>
          <p:cNvPr id="10" name="Picture 9" descr="AG0018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428095"/>
            <a:ext cx="2950468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340996" cy="1800200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Четверг</a:t>
            </a:r>
            <a:r>
              <a:rPr lang="ru-RU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 звездочка повстречала облако, которому захотелось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поразмяться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85" y="2544989"/>
            <a:ext cx="422751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196" y="2564904"/>
            <a:ext cx="4165299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9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пятницу звездочка просит вас почитать ей стихи о дружбе.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60" y="2750773"/>
            <a:ext cx="604867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b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053" y="4625611"/>
            <a:ext cx="3203575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8_Space_2">
  <a:themeElements>
    <a:clrScheme name="Space_2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ace_2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ace_2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2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2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2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2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_2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_2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128_Space_2</Template>
  <TotalTime>60</TotalTime>
  <Words>253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128_Space_2</vt:lpstr>
      <vt:lpstr>Презентация PowerPoint</vt:lpstr>
      <vt:lpstr>Презентация PowerPoint</vt:lpstr>
      <vt:lpstr>В давние времена небо по ночам было совершенно темным. И жила там единственная маленькая звездочка. Когда она оглядывалась вокруг, то понимала, что на небе она одна – одинешенька. И от этого ей становилось очень грустно.  </vt:lpstr>
      <vt:lpstr>Она обратилась к доброму волшебнику, живущему на высокой горе: «Уважаемый волшебник! Не можешь ли ты мне помочь найти подружек? » Волшебник был старым и мудрым. Он знал, что такое одиночество. Взмахнул он своей волшебной палочкой, дунул посильнее, и полетела звездочка по небу в поисках друзей.</vt:lpstr>
      <vt:lpstr>         Понедельник. </vt:lpstr>
      <vt:lpstr>Вторник. </vt:lpstr>
      <vt:lpstr>Среда.</vt:lpstr>
      <vt:lpstr>               Четверг.  В четверг звездочка повстречала облако, которому захотелось поразмяться. </vt:lpstr>
      <vt:lpstr>Пятница.</vt:lpstr>
      <vt:lpstr>Презентация PowerPoint</vt:lpstr>
      <vt:lpstr>Презентация PowerPoint</vt:lpstr>
      <vt:lpstr>Воскресенье. </vt:lpstr>
      <vt:lpstr>Презентация PowerPoint</vt:lpstr>
      <vt:lpstr>СПАСИБО , РЕБЯТА!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dcterms:created xsi:type="dcterms:W3CDTF">2015-03-28T09:21:18Z</dcterms:created>
  <dcterms:modified xsi:type="dcterms:W3CDTF">2015-04-01T15:51:22Z</dcterms:modified>
</cp:coreProperties>
</file>